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Lst>
  <p:notesMasterIdLst>
    <p:notesMasterId r:id="rId84"/>
  </p:notesMasterIdLst>
  <p:sldIdLst>
    <p:sldId id="256" r:id="rId2"/>
    <p:sldId id="395" r:id="rId3"/>
    <p:sldId id="359" r:id="rId4"/>
    <p:sldId id="381" r:id="rId5"/>
    <p:sldId id="378" r:id="rId6"/>
    <p:sldId id="379" r:id="rId7"/>
    <p:sldId id="382" r:id="rId8"/>
    <p:sldId id="383" r:id="rId9"/>
    <p:sldId id="384" r:id="rId10"/>
    <p:sldId id="385" r:id="rId11"/>
    <p:sldId id="394" r:id="rId12"/>
    <p:sldId id="387" r:id="rId13"/>
    <p:sldId id="391" r:id="rId14"/>
    <p:sldId id="389" r:id="rId15"/>
    <p:sldId id="393" r:id="rId16"/>
    <p:sldId id="375" r:id="rId17"/>
    <p:sldId id="355" r:id="rId18"/>
    <p:sldId id="353" r:id="rId19"/>
    <p:sldId id="368" r:id="rId20"/>
    <p:sldId id="261" r:id="rId21"/>
    <p:sldId id="262" r:id="rId22"/>
    <p:sldId id="263" r:id="rId23"/>
    <p:sldId id="264" r:id="rId24"/>
    <p:sldId id="265" r:id="rId25"/>
    <p:sldId id="266" r:id="rId26"/>
    <p:sldId id="267" r:id="rId27"/>
    <p:sldId id="269" r:id="rId28"/>
    <p:sldId id="270" r:id="rId29"/>
    <p:sldId id="346" r:id="rId30"/>
    <p:sldId id="277" r:id="rId31"/>
    <p:sldId id="279" r:id="rId32"/>
    <p:sldId id="280" r:id="rId33"/>
    <p:sldId id="283" r:id="rId34"/>
    <p:sldId id="284" r:id="rId35"/>
    <p:sldId id="286" r:id="rId36"/>
    <p:sldId id="285" r:id="rId37"/>
    <p:sldId id="288" r:id="rId38"/>
    <p:sldId id="287" r:id="rId39"/>
    <p:sldId id="289" r:id="rId40"/>
    <p:sldId id="290" r:id="rId41"/>
    <p:sldId id="291" r:id="rId42"/>
    <p:sldId id="292" r:id="rId43"/>
    <p:sldId id="293" r:id="rId44"/>
    <p:sldId id="294" r:id="rId45"/>
    <p:sldId id="300" r:id="rId46"/>
    <p:sldId id="301" r:id="rId47"/>
    <p:sldId id="319" r:id="rId48"/>
    <p:sldId id="357" r:id="rId49"/>
    <p:sldId id="324" r:id="rId50"/>
    <p:sldId id="320" r:id="rId51"/>
    <p:sldId id="321" r:id="rId52"/>
    <p:sldId id="433" r:id="rId53"/>
    <p:sldId id="434" r:id="rId54"/>
    <p:sldId id="438" r:id="rId55"/>
    <p:sldId id="443" r:id="rId56"/>
    <p:sldId id="456" r:id="rId57"/>
    <p:sldId id="457" r:id="rId58"/>
    <p:sldId id="458" r:id="rId59"/>
    <p:sldId id="459" r:id="rId60"/>
    <p:sldId id="460" r:id="rId61"/>
    <p:sldId id="461" r:id="rId62"/>
    <p:sldId id="462" r:id="rId63"/>
    <p:sldId id="463" r:id="rId64"/>
    <p:sldId id="465" r:id="rId65"/>
    <p:sldId id="466" r:id="rId66"/>
    <p:sldId id="467" r:id="rId67"/>
    <p:sldId id="468" r:id="rId68"/>
    <p:sldId id="469" r:id="rId69"/>
    <p:sldId id="470" r:id="rId70"/>
    <p:sldId id="471" r:id="rId71"/>
    <p:sldId id="476" r:id="rId72"/>
    <p:sldId id="472" r:id="rId73"/>
    <p:sldId id="477" r:id="rId74"/>
    <p:sldId id="480" r:id="rId75"/>
    <p:sldId id="482" r:id="rId76"/>
    <p:sldId id="483" r:id="rId77"/>
    <p:sldId id="484" r:id="rId78"/>
    <p:sldId id="485" r:id="rId79"/>
    <p:sldId id="487" r:id="rId80"/>
    <p:sldId id="488" r:id="rId81"/>
    <p:sldId id="490" r:id="rId82"/>
    <p:sldId id="489" r:id="rId8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0000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62" autoAdjust="0"/>
    <p:restoredTop sz="94660"/>
  </p:normalViewPr>
  <p:slideViewPr>
    <p:cSldViewPr>
      <p:cViewPr varScale="1">
        <p:scale>
          <a:sx n="59" d="100"/>
          <a:sy n="59" d="100"/>
        </p:scale>
        <p:origin x="1484"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6267ED-E231-4975-809A-D5DB088DE795}" type="datetimeFigureOut">
              <a:rPr lang="en-US" smtClean="0"/>
              <a:pPr/>
              <a:t>11/7/2023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CE6D73-8891-4AA9-AA5B-1401AD1D0CD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endParaRPr lang="en-US"/>
          </a:p>
        </p:txBody>
      </p:sp>
      <p:sp>
        <p:nvSpPr>
          <p:cNvPr id="100356" name="Slide Number Placeholder 3"/>
          <p:cNvSpPr>
            <a:spLocks noGrp="1"/>
          </p:cNvSpPr>
          <p:nvPr>
            <p:ph type="sldNum" sz="quarter" idx="5"/>
          </p:nvPr>
        </p:nvSpPr>
        <p:spPr>
          <a:noFill/>
        </p:spPr>
        <p:txBody>
          <a:bodyPr/>
          <a:lstStyle/>
          <a:p>
            <a:fld id="{A1C56636-F330-4953-A189-EEF460EE4A9B}" type="slidenum">
              <a:rPr lang="en-US" smtClean="0"/>
              <a:pPr/>
              <a:t>63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r>
              <a:rPr lang="en-US"/>
              <a:t>А </a:t>
            </a:r>
          </a:p>
        </p:txBody>
      </p:sp>
      <p:sp>
        <p:nvSpPr>
          <p:cNvPr id="101380" name="Slide Number Placeholder 3"/>
          <p:cNvSpPr>
            <a:spLocks noGrp="1"/>
          </p:cNvSpPr>
          <p:nvPr>
            <p:ph type="sldNum" sz="quarter" idx="5"/>
          </p:nvPr>
        </p:nvSpPr>
        <p:spPr>
          <a:noFill/>
        </p:spPr>
        <p:txBody>
          <a:bodyPr/>
          <a:lstStyle/>
          <a:p>
            <a:fld id="{5ED227FB-6BC5-4FB5-A3FF-9B801FF36C2A}" type="slidenum">
              <a:rPr lang="en-US" smtClean="0"/>
              <a:pPr/>
              <a:t>67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1650"/>
            <a:chOff x="0" y="0"/>
            <a:chExt cx="5758" cy="4316"/>
          </a:xfrm>
        </p:grpSpPr>
        <p:sp>
          <p:nvSpPr>
            <p:cNvPr id="5" name="Freeform 3"/>
            <p:cNvSpPr>
              <a:spLocks/>
            </p:cNvSpPr>
            <p:nvPr/>
          </p:nvSpPr>
          <p:spPr bwMode="hidden">
            <a:xfrm>
              <a:off x="1812" y="2811"/>
              <a:ext cx="3946" cy="1505"/>
            </a:xfrm>
            <a:custGeom>
              <a:avLst/>
              <a:gdLst/>
              <a:ahLst/>
              <a:cxnLst>
                <a:cxn ang="0">
                  <a:pos x="149" y="1505"/>
                </a:cxn>
                <a:cxn ang="0">
                  <a:pos x="687" y="1331"/>
                </a:cxn>
                <a:cxn ang="0">
                  <a:pos x="1213" y="1157"/>
                </a:cxn>
                <a:cxn ang="0">
                  <a:pos x="1728" y="977"/>
                </a:cxn>
                <a:cxn ang="0">
                  <a:pos x="2218" y="792"/>
                </a:cxn>
                <a:cxn ang="0">
                  <a:pos x="2457" y="696"/>
                </a:cxn>
                <a:cxn ang="0">
                  <a:pos x="2690" y="606"/>
                </a:cxn>
                <a:cxn ang="0">
                  <a:pos x="2918" y="510"/>
                </a:cxn>
                <a:cxn ang="0">
                  <a:pos x="3139" y="420"/>
                </a:cxn>
                <a:cxn ang="0">
                  <a:pos x="3348" y="324"/>
                </a:cxn>
                <a:cxn ang="0">
                  <a:pos x="3551" y="234"/>
                </a:cxn>
                <a:cxn ang="0">
                  <a:pos x="3749" y="138"/>
                </a:cxn>
                <a:cxn ang="0">
                  <a:pos x="3934" y="48"/>
                </a:cxn>
                <a:cxn ang="0">
                  <a:pos x="3934" y="0"/>
                </a:cxn>
                <a:cxn ang="0">
                  <a:pos x="3743" y="96"/>
                </a:cxn>
                <a:cxn ang="0">
                  <a:pos x="3539" y="192"/>
                </a:cxn>
                <a:cxn ang="0">
                  <a:pos x="3330" y="288"/>
                </a:cxn>
                <a:cxn ang="0">
                  <a:pos x="3115" y="384"/>
                </a:cxn>
                <a:cxn ang="0">
                  <a:pos x="2888" y="480"/>
                </a:cxn>
                <a:cxn ang="0">
                  <a:pos x="2654" y="576"/>
                </a:cxn>
                <a:cxn ang="0">
                  <a:pos x="2409" y="672"/>
                </a:cxn>
                <a:cxn ang="0">
                  <a:pos x="2164" y="768"/>
                </a:cxn>
                <a:cxn ang="0">
                  <a:pos x="1907" y="864"/>
                </a:cxn>
                <a:cxn ang="0">
                  <a:pos x="1650" y="960"/>
                </a:cxn>
                <a:cxn ang="0">
                  <a:pos x="1112" y="1145"/>
                </a:cxn>
                <a:cxn ang="0">
                  <a:pos x="562" y="1331"/>
                </a:cxn>
                <a:cxn ang="0">
                  <a:pos x="0" y="1505"/>
                </a:cxn>
                <a:cxn ang="0">
                  <a:pos x="149" y="1505"/>
                </a:cxn>
                <a:cxn ang="0">
                  <a:pos x="149" y="1505"/>
                </a:cxn>
              </a:cxnLst>
              <a:rect l="0" t="0" r="r" b="b"/>
              <a:pathLst>
                <a:path w="3934" h="1505">
                  <a:moveTo>
                    <a:pt x="149" y="1505"/>
                  </a:moveTo>
                  <a:lnTo>
                    <a:pt x="687" y="1331"/>
                  </a:lnTo>
                  <a:lnTo>
                    <a:pt x="1213" y="1157"/>
                  </a:lnTo>
                  <a:lnTo>
                    <a:pt x="1728" y="977"/>
                  </a:lnTo>
                  <a:lnTo>
                    <a:pt x="2218" y="792"/>
                  </a:lnTo>
                  <a:lnTo>
                    <a:pt x="2457" y="696"/>
                  </a:lnTo>
                  <a:lnTo>
                    <a:pt x="2690" y="606"/>
                  </a:lnTo>
                  <a:lnTo>
                    <a:pt x="2918" y="510"/>
                  </a:lnTo>
                  <a:lnTo>
                    <a:pt x="3139" y="420"/>
                  </a:lnTo>
                  <a:lnTo>
                    <a:pt x="3348" y="324"/>
                  </a:lnTo>
                  <a:lnTo>
                    <a:pt x="3551" y="234"/>
                  </a:lnTo>
                  <a:lnTo>
                    <a:pt x="3749" y="138"/>
                  </a:lnTo>
                  <a:lnTo>
                    <a:pt x="3934" y="48"/>
                  </a:lnTo>
                  <a:lnTo>
                    <a:pt x="3934" y="0"/>
                  </a:lnTo>
                  <a:lnTo>
                    <a:pt x="3743" y="96"/>
                  </a:lnTo>
                  <a:lnTo>
                    <a:pt x="3539" y="192"/>
                  </a:lnTo>
                  <a:lnTo>
                    <a:pt x="3330" y="288"/>
                  </a:lnTo>
                  <a:lnTo>
                    <a:pt x="3115" y="384"/>
                  </a:lnTo>
                  <a:lnTo>
                    <a:pt x="2888" y="480"/>
                  </a:lnTo>
                  <a:lnTo>
                    <a:pt x="2654" y="576"/>
                  </a:lnTo>
                  <a:lnTo>
                    <a:pt x="2409" y="672"/>
                  </a:lnTo>
                  <a:lnTo>
                    <a:pt x="2164" y="768"/>
                  </a:lnTo>
                  <a:lnTo>
                    <a:pt x="1907" y="864"/>
                  </a:lnTo>
                  <a:lnTo>
                    <a:pt x="1650" y="960"/>
                  </a:lnTo>
                  <a:lnTo>
                    <a:pt x="1112" y="1145"/>
                  </a:lnTo>
                  <a:lnTo>
                    <a:pt x="562" y="1331"/>
                  </a:lnTo>
                  <a:lnTo>
                    <a:pt x="0" y="1505"/>
                  </a:lnTo>
                  <a:lnTo>
                    <a:pt x="149" y="1505"/>
                  </a:lnTo>
                  <a:lnTo>
                    <a:pt x="149" y="1505"/>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 name="Freeform 4"/>
            <p:cNvSpPr>
              <a:spLocks/>
            </p:cNvSpPr>
            <p:nvPr/>
          </p:nvSpPr>
          <p:spPr bwMode="hidden">
            <a:xfrm>
              <a:off x="4025" y="3627"/>
              <a:ext cx="1733" cy="689"/>
            </a:xfrm>
            <a:custGeom>
              <a:avLst/>
              <a:gdLst/>
              <a:ahLst/>
              <a:cxnLst>
                <a:cxn ang="0">
                  <a:pos x="132" y="689"/>
                </a:cxn>
                <a:cxn ang="0">
                  <a:pos x="550" y="527"/>
                </a:cxn>
                <a:cxn ang="0">
                  <a:pos x="963" y="365"/>
                </a:cxn>
                <a:cxn ang="0">
                  <a:pos x="1160" y="287"/>
                </a:cxn>
                <a:cxn ang="0">
                  <a:pos x="1357" y="203"/>
                </a:cxn>
                <a:cxn ang="0">
                  <a:pos x="1549" y="126"/>
                </a:cxn>
                <a:cxn ang="0">
                  <a:pos x="1728" y="48"/>
                </a:cxn>
                <a:cxn ang="0">
                  <a:pos x="1728" y="0"/>
                </a:cxn>
                <a:cxn ang="0">
                  <a:pos x="1531" y="84"/>
                </a:cxn>
                <a:cxn ang="0">
                  <a:pos x="1327" y="167"/>
                </a:cxn>
                <a:cxn ang="0">
                  <a:pos x="1118" y="257"/>
                </a:cxn>
                <a:cxn ang="0">
                  <a:pos x="903" y="341"/>
                </a:cxn>
                <a:cxn ang="0">
                  <a:pos x="454" y="515"/>
                </a:cxn>
                <a:cxn ang="0">
                  <a:pos x="0" y="689"/>
                </a:cxn>
                <a:cxn ang="0">
                  <a:pos x="132" y="689"/>
                </a:cxn>
                <a:cxn ang="0">
                  <a:pos x="132" y="689"/>
                </a:cxn>
              </a:cxnLst>
              <a:rect l="0" t="0" r="r" b="b"/>
              <a:pathLst>
                <a:path w="1728" h="689">
                  <a:moveTo>
                    <a:pt x="132" y="689"/>
                  </a:moveTo>
                  <a:lnTo>
                    <a:pt x="550" y="527"/>
                  </a:lnTo>
                  <a:lnTo>
                    <a:pt x="963" y="365"/>
                  </a:lnTo>
                  <a:lnTo>
                    <a:pt x="1160" y="287"/>
                  </a:lnTo>
                  <a:lnTo>
                    <a:pt x="1357" y="203"/>
                  </a:lnTo>
                  <a:lnTo>
                    <a:pt x="1549" y="126"/>
                  </a:lnTo>
                  <a:lnTo>
                    <a:pt x="1728" y="48"/>
                  </a:lnTo>
                  <a:lnTo>
                    <a:pt x="1728" y="0"/>
                  </a:lnTo>
                  <a:lnTo>
                    <a:pt x="1531" y="84"/>
                  </a:lnTo>
                  <a:lnTo>
                    <a:pt x="1327" y="167"/>
                  </a:lnTo>
                  <a:lnTo>
                    <a:pt x="1118" y="257"/>
                  </a:lnTo>
                  <a:lnTo>
                    <a:pt x="903" y="341"/>
                  </a:lnTo>
                  <a:lnTo>
                    <a:pt x="454" y="515"/>
                  </a:lnTo>
                  <a:lnTo>
                    <a:pt x="0" y="689"/>
                  </a:lnTo>
                  <a:lnTo>
                    <a:pt x="132" y="689"/>
                  </a:lnTo>
                  <a:lnTo>
                    <a:pt x="132" y="689"/>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7" name="Freeform 5"/>
            <p:cNvSpPr>
              <a:spLocks/>
            </p:cNvSpPr>
            <p:nvPr/>
          </p:nvSpPr>
          <p:spPr bwMode="hidden">
            <a:xfrm>
              <a:off x="0" y="0"/>
              <a:ext cx="5578" cy="3447"/>
            </a:xfrm>
            <a:custGeom>
              <a:avLst/>
              <a:gdLst/>
              <a:ahLst/>
              <a:cxnLst>
                <a:cxn ang="0">
                  <a:pos x="5561" y="929"/>
                </a:cxn>
                <a:cxn ang="0">
                  <a:pos x="5537" y="773"/>
                </a:cxn>
                <a:cxn ang="0">
                  <a:pos x="5453" y="629"/>
                </a:cxn>
                <a:cxn ang="0">
                  <a:pos x="5327" y="492"/>
                </a:cxn>
                <a:cxn ang="0">
                  <a:pos x="5148" y="366"/>
                </a:cxn>
                <a:cxn ang="0">
                  <a:pos x="4921" y="252"/>
                </a:cxn>
                <a:cxn ang="0">
                  <a:pos x="4652" y="144"/>
                </a:cxn>
                <a:cxn ang="0">
                  <a:pos x="4341" y="48"/>
                </a:cxn>
                <a:cxn ang="0">
                  <a:pos x="4000" y="0"/>
                </a:cxn>
                <a:cxn ang="0">
                  <a:pos x="4359" y="90"/>
                </a:cxn>
                <a:cxn ang="0">
                  <a:pos x="4670" y="192"/>
                </a:cxn>
                <a:cxn ang="0">
                  <a:pos x="4933" y="306"/>
                </a:cxn>
                <a:cxn ang="0">
                  <a:pos x="5148" y="426"/>
                </a:cxn>
                <a:cxn ang="0">
                  <a:pos x="5315" y="557"/>
                </a:cxn>
                <a:cxn ang="0">
                  <a:pos x="5429" y="701"/>
                </a:cxn>
                <a:cxn ang="0">
                  <a:pos x="5489" y="851"/>
                </a:cxn>
                <a:cxn ang="0">
                  <a:pos x="5489" y="1013"/>
                </a:cxn>
                <a:cxn ang="0">
                  <a:pos x="5441" y="1163"/>
                </a:cxn>
                <a:cxn ang="0">
                  <a:pos x="5345" y="1319"/>
                </a:cxn>
                <a:cxn ang="0">
                  <a:pos x="5202" y="1475"/>
                </a:cxn>
                <a:cxn ang="0">
                  <a:pos x="5017" y="1630"/>
                </a:cxn>
                <a:cxn ang="0">
                  <a:pos x="4789" y="1786"/>
                </a:cxn>
                <a:cxn ang="0">
                  <a:pos x="4526" y="1948"/>
                </a:cxn>
                <a:cxn ang="0">
                  <a:pos x="4215" y="2104"/>
                </a:cxn>
                <a:cxn ang="0">
                  <a:pos x="3875" y="2260"/>
                </a:cxn>
                <a:cxn ang="0">
                  <a:pos x="3498" y="2416"/>
                </a:cxn>
                <a:cxn ang="0">
                  <a:pos x="3085" y="2566"/>
                </a:cxn>
                <a:cxn ang="0">
                  <a:pos x="2643" y="2715"/>
                </a:cxn>
                <a:cxn ang="0">
                  <a:pos x="2164" y="2865"/>
                </a:cxn>
                <a:cxn ang="0">
                  <a:pos x="1662" y="3009"/>
                </a:cxn>
                <a:cxn ang="0">
                  <a:pos x="1136" y="3147"/>
                </a:cxn>
                <a:cxn ang="0">
                  <a:pos x="580" y="3279"/>
                </a:cxn>
                <a:cxn ang="0">
                  <a:pos x="0" y="3447"/>
                </a:cxn>
                <a:cxn ang="0">
                  <a:pos x="867" y="3249"/>
                </a:cxn>
                <a:cxn ang="0">
                  <a:pos x="1417" y="3105"/>
                </a:cxn>
                <a:cxn ang="0">
                  <a:pos x="1937" y="2961"/>
                </a:cxn>
                <a:cxn ang="0">
                  <a:pos x="2434" y="2817"/>
                </a:cxn>
                <a:cxn ang="0">
                  <a:pos x="2900" y="2668"/>
                </a:cxn>
                <a:cxn ang="0">
                  <a:pos x="3330" y="2512"/>
                </a:cxn>
                <a:cxn ang="0">
                  <a:pos x="3731" y="2356"/>
                </a:cxn>
                <a:cxn ang="0">
                  <a:pos x="4096" y="2200"/>
                </a:cxn>
                <a:cxn ang="0">
                  <a:pos x="4425" y="2038"/>
                </a:cxn>
                <a:cxn ang="0">
                  <a:pos x="4718" y="1876"/>
                </a:cxn>
                <a:cxn ang="0">
                  <a:pos x="4969" y="1720"/>
                </a:cxn>
                <a:cxn ang="0">
                  <a:pos x="5178" y="1559"/>
                </a:cxn>
                <a:cxn ang="0">
                  <a:pos x="5339" y="1397"/>
                </a:cxn>
                <a:cxn ang="0">
                  <a:pos x="5459" y="1241"/>
                </a:cxn>
                <a:cxn ang="0">
                  <a:pos x="5537" y="1085"/>
                </a:cxn>
                <a:cxn ang="0">
                  <a:pos x="5555" y="1007"/>
                </a:cxn>
              </a:cxnLst>
              <a:rect l="0" t="0" r="r" b="b"/>
              <a:pathLst>
                <a:path w="5561" h="3447">
                  <a:moveTo>
                    <a:pt x="5555" y="1007"/>
                  </a:moveTo>
                  <a:lnTo>
                    <a:pt x="5561" y="929"/>
                  </a:lnTo>
                  <a:lnTo>
                    <a:pt x="5555" y="851"/>
                  </a:lnTo>
                  <a:lnTo>
                    <a:pt x="5537" y="773"/>
                  </a:lnTo>
                  <a:lnTo>
                    <a:pt x="5501" y="701"/>
                  </a:lnTo>
                  <a:lnTo>
                    <a:pt x="5453" y="629"/>
                  </a:lnTo>
                  <a:lnTo>
                    <a:pt x="5399" y="563"/>
                  </a:lnTo>
                  <a:lnTo>
                    <a:pt x="5327" y="492"/>
                  </a:lnTo>
                  <a:lnTo>
                    <a:pt x="5244" y="432"/>
                  </a:lnTo>
                  <a:lnTo>
                    <a:pt x="5148" y="366"/>
                  </a:lnTo>
                  <a:lnTo>
                    <a:pt x="5040" y="306"/>
                  </a:lnTo>
                  <a:lnTo>
                    <a:pt x="4921" y="252"/>
                  </a:lnTo>
                  <a:lnTo>
                    <a:pt x="4795" y="198"/>
                  </a:lnTo>
                  <a:lnTo>
                    <a:pt x="4652" y="144"/>
                  </a:lnTo>
                  <a:lnTo>
                    <a:pt x="4502" y="90"/>
                  </a:lnTo>
                  <a:lnTo>
                    <a:pt x="4341" y="48"/>
                  </a:lnTo>
                  <a:lnTo>
                    <a:pt x="4167" y="0"/>
                  </a:lnTo>
                  <a:lnTo>
                    <a:pt x="4000" y="0"/>
                  </a:lnTo>
                  <a:lnTo>
                    <a:pt x="4185" y="42"/>
                  </a:lnTo>
                  <a:lnTo>
                    <a:pt x="4359" y="90"/>
                  </a:lnTo>
                  <a:lnTo>
                    <a:pt x="4520" y="138"/>
                  </a:lnTo>
                  <a:lnTo>
                    <a:pt x="4670" y="192"/>
                  </a:lnTo>
                  <a:lnTo>
                    <a:pt x="4807" y="246"/>
                  </a:lnTo>
                  <a:lnTo>
                    <a:pt x="4933" y="306"/>
                  </a:lnTo>
                  <a:lnTo>
                    <a:pt x="5046" y="366"/>
                  </a:lnTo>
                  <a:lnTo>
                    <a:pt x="5148" y="426"/>
                  </a:lnTo>
                  <a:lnTo>
                    <a:pt x="5238" y="492"/>
                  </a:lnTo>
                  <a:lnTo>
                    <a:pt x="5315" y="557"/>
                  </a:lnTo>
                  <a:lnTo>
                    <a:pt x="5381" y="629"/>
                  </a:lnTo>
                  <a:lnTo>
                    <a:pt x="5429" y="701"/>
                  </a:lnTo>
                  <a:lnTo>
                    <a:pt x="5465" y="779"/>
                  </a:lnTo>
                  <a:lnTo>
                    <a:pt x="5489" y="851"/>
                  </a:lnTo>
                  <a:lnTo>
                    <a:pt x="5495" y="935"/>
                  </a:lnTo>
                  <a:lnTo>
                    <a:pt x="5489" y="1013"/>
                  </a:lnTo>
                  <a:lnTo>
                    <a:pt x="5471" y="1091"/>
                  </a:lnTo>
                  <a:lnTo>
                    <a:pt x="5441" y="1163"/>
                  </a:lnTo>
                  <a:lnTo>
                    <a:pt x="5399" y="1241"/>
                  </a:lnTo>
                  <a:lnTo>
                    <a:pt x="5345" y="1319"/>
                  </a:lnTo>
                  <a:lnTo>
                    <a:pt x="5280" y="1397"/>
                  </a:lnTo>
                  <a:lnTo>
                    <a:pt x="5202" y="1475"/>
                  </a:lnTo>
                  <a:lnTo>
                    <a:pt x="5118" y="1553"/>
                  </a:lnTo>
                  <a:lnTo>
                    <a:pt x="5017" y="1630"/>
                  </a:lnTo>
                  <a:lnTo>
                    <a:pt x="4909" y="1708"/>
                  </a:lnTo>
                  <a:lnTo>
                    <a:pt x="4789" y="1786"/>
                  </a:lnTo>
                  <a:lnTo>
                    <a:pt x="4664" y="1870"/>
                  </a:lnTo>
                  <a:lnTo>
                    <a:pt x="4526" y="1948"/>
                  </a:lnTo>
                  <a:lnTo>
                    <a:pt x="4377" y="2026"/>
                  </a:lnTo>
                  <a:lnTo>
                    <a:pt x="4215" y="2104"/>
                  </a:lnTo>
                  <a:lnTo>
                    <a:pt x="4048" y="2182"/>
                  </a:lnTo>
                  <a:lnTo>
                    <a:pt x="3875" y="2260"/>
                  </a:lnTo>
                  <a:lnTo>
                    <a:pt x="3689" y="2338"/>
                  </a:lnTo>
                  <a:lnTo>
                    <a:pt x="3498" y="2416"/>
                  </a:lnTo>
                  <a:lnTo>
                    <a:pt x="3295" y="2488"/>
                  </a:lnTo>
                  <a:lnTo>
                    <a:pt x="3085" y="2566"/>
                  </a:lnTo>
                  <a:lnTo>
                    <a:pt x="2864" y="2644"/>
                  </a:lnTo>
                  <a:lnTo>
                    <a:pt x="2643" y="2715"/>
                  </a:lnTo>
                  <a:lnTo>
                    <a:pt x="2410" y="2793"/>
                  </a:lnTo>
                  <a:lnTo>
                    <a:pt x="2164" y="2865"/>
                  </a:lnTo>
                  <a:lnTo>
                    <a:pt x="1919" y="2937"/>
                  </a:lnTo>
                  <a:lnTo>
                    <a:pt x="1662" y="3009"/>
                  </a:lnTo>
                  <a:lnTo>
                    <a:pt x="1399" y="3075"/>
                  </a:lnTo>
                  <a:lnTo>
                    <a:pt x="1136" y="3147"/>
                  </a:lnTo>
                  <a:lnTo>
                    <a:pt x="861" y="3213"/>
                  </a:lnTo>
                  <a:lnTo>
                    <a:pt x="580" y="3279"/>
                  </a:lnTo>
                  <a:lnTo>
                    <a:pt x="0" y="3411"/>
                  </a:lnTo>
                  <a:lnTo>
                    <a:pt x="0" y="3447"/>
                  </a:lnTo>
                  <a:lnTo>
                    <a:pt x="586" y="3315"/>
                  </a:lnTo>
                  <a:lnTo>
                    <a:pt x="867" y="3249"/>
                  </a:lnTo>
                  <a:lnTo>
                    <a:pt x="1148" y="3177"/>
                  </a:lnTo>
                  <a:lnTo>
                    <a:pt x="1417" y="3105"/>
                  </a:lnTo>
                  <a:lnTo>
                    <a:pt x="1680" y="3039"/>
                  </a:lnTo>
                  <a:lnTo>
                    <a:pt x="1937" y="2961"/>
                  </a:lnTo>
                  <a:lnTo>
                    <a:pt x="2188" y="2889"/>
                  </a:lnTo>
                  <a:lnTo>
                    <a:pt x="2434" y="2817"/>
                  </a:lnTo>
                  <a:lnTo>
                    <a:pt x="2673" y="2739"/>
                  </a:lnTo>
                  <a:lnTo>
                    <a:pt x="2900" y="2668"/>
                  </a:lnTo>
                  <a:lnTo>
                    <a:pt x="3121" y="2590"/>
                  </a:lnTo>
                  <a:lnTo>
                    <a:pt x="3330" y="2512"/>
                  </a:lnTo>
                  <a:lnTo>
                    <a:pt x="3534" y="2434"/>
                  </a:lnTo>
                  <a:lnTo>
                    <a:pt x="3731" y="2356"/>
                  </a:lnTo>
                  <a:lnTo>
                    <a:pt x="3916" y="2278"/>
                  </a:lnTo>
                  <a:lnTo>
                    <a:pt x="4096" y="2200"/>
                  </a:lnTo>
                  <a:lnTo>
                    <a:pt x="4263" y="2116"/>
                  </a:lnTo>
                  <a:lnTo>
                    <a:pt x="4425" y="2038"/>
                  </a:lnTo>
                  <a:lnTo>
                    <a:pt x="4574" y="1960"/>
                  </a:lnTo>
                  <a:lnTo>
                    <a:pt x="4718" y="1876"/>
                  </a:lnTo>
                  <a:lnTo>
                    <a:pt x="4849" y="1798"/>
                  </a:lnTo>
                  <a:lnTo>
                    <a:pt x="4969" y="1720"/>
                  </a:lnTo>
                  <a:lnTo>
                    <a:pt x="5076" y="1636"/>
                  </a:lnTo>
                  <a:lnTo>
                    <a:pt x="5178" y="1559"/>
                  </a:lnTo>
                  <a:lnTo>
                    <a:pt x="5262" y="1481"/>
                  </a:lnTo>
                  <a:lnTo>
                    <a:pt x="5339" y="1397"/>
                  </a:lnTo>
                  <a:lnTo>
                    <a:pt x="5405" y="1319"/>
                  </a:lnTo>
                  <a:lnTo>
                    <a:pt x="5459" y="1241"/>
                  </a:lnTo>
                  <a:lnTo>
                    <a:pt x="5507" y="1163"/>
                  </a:lnTo>
                  <a:lnTo>
                    <a:pt x="5537" y="1085"/>
                  </a:lnTo>
                  <a:lnTo>
                    <a:pt x="5555" y="1007"/>
                  </a:lnTo>
                  <a:lnTo>
                    <a:pt x="5555" y="1007"/>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8" name="Freeform 6"/>
            <p:cNvSpPr>
              <a:spLocks/>
            </p:cNvSpPr>
            <p:nvPr/>
          </p:nvSpPr>
          <p:spPr bwMode="hidden">
            <a:xfrm>
              <a:off x="4942" y="0"/>
              <a:ext cx="816" cy="276"/>
            </a:xfrm>
            <a:custGeom>
              <a:avLst/>
              <a:gdLst/>
              <a:ahLst/>
              <a:cxnLst>
                <a:cxn ang="0">
                  <a:pos x="813" y="222"/>
                </a:cxn>
                <a:cxn ang="0">
                  <a:pos x="670" y="162"/>
                </a:cxn>
                <a:cxn ang="0">
                  <a:pos x="514" y="108"/>
                </a:cxn>
                <a:cxn ang="0">
                  <a:pos x="347" y="54"/>
                </a:cxn>
                <a:cxn ang="0">
                  <a:pos x="167" y="0"/>
                </a:cxn>
                <a:cxn ang="0">
                  <a:pos x="0" y="0"/>
                </a:cxn>
                <a:cxn ang="0">
                  <a:pos x="227" y="60"/>
                </a:cxn>
                <a:cxn ang="0">
                  <a:pos x="442" y="132"/>
                </a:cxn>
                <a:cxn ang="0">
                  <a:pos x="634" y="204"/>
                </a:cxn>
                <a:cxn ang="0">
                  <a:pos x="813" y="276"/>
                </a:cxn>
                <a:cxn ang="0">
                  <a:pos x="813" y="222"/>
                </a:cxn>
                <a:cxn ang="0">
                  <a:pos x="813" y="222"/>
                </a:cxn>
              </a:cxnLst>
              <a:rect l="0" t="0" r="r" b="b"/>
              <a:pathLst>
                <a:path w="813" h="276">
                  <a:moveTo>
                    <a:pt x="813" y="222"/>
                  </a:moveTo>
                  <a:lnTo>
                    <a:pt x="670" y="162"/>
                  </a:lnTo>
                  <a:lnTo>
                    <a:pt x="514" y="108"/>
                  </a:lnTo>
                  <a:lnTo>
                    <a:pt x="347" y="54"/>
                  </a:lnTo>
                  <a:lnTo>
                    <a:pt x="167" y="0"/>
                  </a:lnTo>
                  <a:lnTo>
                    <a:pt x="0" y="0"/>
                  </a:lnTo>
                  <a:lnTo>
                    <a:pt x="227" y="60"/>
                  </a:lnTo>
                  <a:lnTo>
                    <a:pt x="442" y="132"/>
                  </a:lnTo>
                  <a:lnTo>
                    <a:pt x="634" y="204"/>
                  </a:lnTo>
                  <a:lnTo>
                    <a:pt x="813" y="276"/>
                  </a:lnTo>
                  <a:lnTo>
                    <a:pt x="813" y="222"/>
                  </a:lnTo>
                  <a:lnTo>
                    <a:pt x="813" y="222"/>
                  </a:lnTo>
                  <a:close/>
                </a:path>
              </a:pathLst>
            </a:custGeom>
            <a:gradFill rotWithShape="1">
              <a:gsLst>
                <a:gs pos="0">
                  <a:schemeClr val="bg2"/>
                </a:gs>
                <a:gs pos="50000">
                  <a:schemeClr val="bg2">
                    <a:gamma/>
                    <a:tint val="81961"/>
                    <a:invGamma/>
                  </a:schemeClr>
                </a:gs>
                <a:gs pos="100000">
                  <a:schemeClr val="bg2"/>
                </a:gs>
              </a:gsLst>
              <a:lin ang="0" scaled="1"/>
            </a:gradFill>
            <a:ln w="0" cmpd="sng">
              <a:noFill/>
              <a:round/>
              <a:headEnd/>
              <a:tailEnd/>
            </a:ln>
          </p:spPr>
          <p:txBody>
            <a:bodyPr/>
            <a:lstStyle/>
            <a:p>
              <a:pPr>
                <a:defRPr/>
              </a:pPr>
              <a:endParaRPr lang="en-US"/>
            </a:p>
          </p:txBody>
        </p:sp>
        <p:sp>
          <p:nvSpPr>
            <p:cNvPr id="9" name="Freeform 7"/>
            <p:cNvSpPr>
              <a:spLocks/>
            </p:cNvSpPr>
            <p:nvPr/>
          </p:nvSpPr>
          <p:spPr bwMode="hidden">
            <a:xfrm>
              <a:off x="0" y="1984"/>
              <a:ext cx="5758" cy="2098"/>
            </a:xfrm>
            <a:custGeom>
              <a:avLst/>
              <a:gdLst/>
              <a:ahLst/>
              <a:cxnLst>
                <a:cxn ang="0">
                  <a:pos x="5740" y="0"/>
                </a:cxn>
                <a:cxn ang="0">
                  <a:pos x="5638" y="72"/>
                </a:cxn>
                <a:cxn ang="0">
                  <a:pos x="5537" y="138"/>
                </a:cxn>
                <a:cxn ang="0">
                  <a:pos x="5423" y="210"/>
                </a:cxn>
                <a:cxn ang="0">
                  <a:pos x="5304" y="276"/>
                </a:cxn>
                <a:cxn ang="0">
                  <a:pos x="5052" y="414"/>
                </a:cxn>
                <a:cxn ang="0">
                  <a:pos x="4777" y="552"/>
                </a:cxn>
                <a:cxn ang="0">
                  <a:pos x="4478" y="690"/>
                </a:cxn>
                <a:cxn ang="0">
                  <a:pos x="4162" y="827"/>
                </a:cxn>
                <a:cxn ang="0">
                  <a:pos x="3827" y="959"/>
                </a:cxn>
                <a:cxn ang="0">
                  <a:pos x="3468" y="1091"/>
                </a:cxn>
                <a:cxn ang="0">
                  <a:pos x="3091" y="1223"/>
                </a:cxn>
                <a:cxn ang="0">
                  <a:pos x="2697" y="1355"/>
                </a:cxn>
                <a:cxn ang="0">
                  <a:pos x="2284" y="1481"/>
                </a:cxn>
                <a:cxn ang="0">
                  <a:pos x="1860" y="1601"/>
                </a:cxn>
                <a:cxn ang="0">
                  <a:pos x="1417" y="1721"/>
                </a:cxn>
                <a:cxn ang="0">
                  <a:pos x="957" y="1834"/>
                </a:cxn>
                <a:cxn ang="0">
                  <a:pos x="484" y="1948"/>
                </a:cxn>
                <a:cxn ang="0">
                  <a:pos x="0" y="2056"/>
                </a:cxn>
                <a:cxn ang="0">
                  <a:pos x="0" y="2098"/>
                </a:cxn>
                <a:cxn ang="0">
                  <a:pos x="478" y="1990"/>
                </a:cxn>
                <a:cxn ang="0">
                  <a:pos x="951" y="1882"/>
                </a:cxn>
                <a:cxn ang="0">
                  <a:pos x="1405" y="1763"/>
                </a:cxn>
                <a:cxn ang="0">
                  <a:pos x="1842" y="1649"/>
                </a:cxn>
                <a:cxn ang="0">
                  <a:pos x="2266" y="1523"/>
                </a:cxn>
                <a:cxn ang="0">
                  <a:pos x="2679" y="1397"/>
                </a:cxn>
                <a:cxn ang="0">
                  <a:pos x="3067" y="1271"/>
                </a:cxn>
                <a:cxn ang="0">
                  <a:pos x="3444" y="1139"/>
                </a:cxn>
                <a:cxn ang="0">
                  <a:pos x="3803" y="1007"/>
                </a:cxn>
                <a:cxn ang="0">
                  <a:pos x="4138" y="875"/>
                </a:cxn>
                <a:cxn ang="0">
                  <a:pos x="4460" y="737"/>
                </a:cxn>
                <a:cxn ang="0">
                  <a:pos x="4759" y="600"/>
                </a:cxn>
                <a:cxn ang="0">
                  <a:pos x="5040" y="462"/>
                </a:cxn>
                <a:cxn ang="0">
                  <a:pos x="5292" y="324"/>
                </a:cxn>
                <a:cxn ang="0">
                  <a:pos x="5531" y="186"/>
                </a:cxn>
                <a:cxn ang="0">
                  <a:pos x="5740" y="48"/>
                </a:cxn>
                <a:cxn ang="0">
                  <a:pos x="5740" y="0"/>
                </a:cxn>
                <a:cxn ang="0">
                  <a:pos x="5740" y="0"/>
                </a:cxn>
              </a:cxnLst>
              <a:rect l="0" t="0" r="r" b="b"/>
              <a:pathLst>
                <a:path w="5740" h="2098">
                  <a:moveTo>
                    <a:pt x="5740" y="0"/>
                  </a:moveTo>
                  <a:lnTo>
                    <a:pt x="5638" y="72"/>
                  </a:lnTo>
                  <a:lnTo>
                    <a:pt x="5537" y="138"/>
                  </a:lnTo>
                  <a:lnTo>
                    <a:pt x="5423" y="210"/>
                  </a:lnTo>
                  <a:lnTo>
                    <a:pt x="5304" y="276"/>
                  </a:lnTo>
                  <a:lnTo>
                    <a:pt x="5052" y="414"/>
                  </a:lnTo>
                  <a:lnTo>
                    <a:pt x="4777" y="552"/>
                  </a:lnTo>
                  <a:lnTo>
                    <a:pt x="4478" y="690"/>
                  </a:lnTo>
                  <a:lnTo>
                    <a:pt x="4162" y="827"/>
                  </a:lnTo>
                  <a:lnTo>
                    <a:pt x="3827" y="959"/>
                  </a:lnTo>
                  <a:lnTo>
                    <a:pt x="3468" y="1091"/>
                  </a:lnTo>
                  <a:lnTo>
                    <a:pt x="3091" y="1223"/>
                  </a:lnTo>
                  <a:lnTo>
                    <a:pt x="2697" y="1355"/>
                  </a:lnTo>
                  <a:lnTo>
                    <a:pt x="2284" y="1481"/>
                  </a:lnTo>
                  <a:lnTo>
                    <a:pt x="1860" y="1601"/>
                  </a:lnTo>
                  <a:lnTo>
                    <a:pt x="1417" y="1721"/>
                  </a:lnTo>
                  <a:lnTo>
                    <a:pt x="957" y="1834"/>
                  </a:lnTo>
                  <a:lnTo>
                    <a:pt x="484" y="1948"/>
                  </a:lnTo>
                  <a:lnTo>
                    <a:pt x="0" y="2056"/>
                  </a:lnTo>
                  <a:lnTo>
                    <a:pt x="0" y="2098"/>
                  </a:lnTo>
                  <a:lnTo>
                    <a:pt x="478" y="1990"/>
                  </a:lnTo>
                  <a:lnTo>
                    <a:pt x="951" y="1882"/>
                  </a:lnTo>
                  <a:lnTo>
                    <a:pt x="1405" y="1763"/>
                  </a:lnTo>
                  <a:lnTo>
                    <a:pt x="1842" y="1649"/>
                  </a:lnTo>
                  <a:lnTo>
                    <a:pt x="2266" y="1523"/>
                  </a:lnTo>
                  <a:lnTo>
                    <a:pt x="2679" y="1397"/>
                  </a:lnTo>
                  <a:lnTo>
                    <a:pt x="3067" y="1271"/>
                  </a:lnTo>
                  <a:lnTo>
                    <a:pt x="3444" y="1139"/>
                  </a:lnTo>
                  <a:lnTo>
                    <a:pt x="3803" y="1007"/>
                  </a:lnTo>
                  <a:lnTo>
                    <a:pt x="4138" y="875"/>
                  </a:lnTo>
                  <a:lnTo>
                    <a:pt x="4460" y="737"/>
                  </a:lnTo>
                  <a:lnTo>
                    <a:pt x="4759" y="600"/>
                  </a:lnTo>
                  <a:lnTo>
                    <a:pt x="5040" y="462"/>
                  </a:lnTo>
                  <a:lnTo>
                    <a:pt x="5292" y="324"/>
                  </a:lnTo>
                  <a:lnTo>
                    <a:pt x="5531" y="186"/>
                  </a:lnTo>
                  <a:lnTo>
                    <a:pt x="5740" y="48"/>
                  </a:lnTo>
                  <a:lnTo>
                    <a:pt x="5740" y="0"/>
                  </a:lnTo>
                  <a:lnTo>
                    <a:pt x="5740"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10" name="Freeform 8"/>
            <p:cNvSpPr>
              <a:spLocks/>
            </p:cNvSpPr>
            <p:nvPr/>
          </p:nvSpPr>
          <p:spPr bwMode="hidden">
            <a:xfrm>
              <a:off x="0" y="102"/>
              <a:ext cx="1961" cy="1265"/>
            </a:xfrm>
            <a:custGeom>
              <a:avLst/>
              <a:gdLst/>
              <a:ahLst/>
              <a:cxnLst>
                <a:cxn ang="0">
                  <a:pos x="1955" y="485"/>
                </a:cxn>
                <a:cxn ang="0">
                  <a:pos x="1901" y="390"/>
                </a:cxn>
                <a:cxn ang="0">
                  <a:pos x="1770" y="306"/>
                </a:cxn>
                <a:cxn ang="0">
                  <a:pos x="1579" y="228"/>
                </a:cxn>
                <a:cxn ang="0">
                  <a:pos x="1327" y="162"/>
                </a:cxn>
                <a:cxn ang="0">
                  <a:pos x="1010" y="102"/>
                </a:cxn>
                <a:cxn ang="0">
                  <a:pos x="646" y="54"/>
                </a:cxn>
                <a:cxn ang="0">
                  <a:pos x="227" y="18"/>
                </a:cxn>
                <a:cxn ang="0">
                  <a:pos x="0" y="12"/>
                </a:cxn>
                <a:cxn ang="0">
                  <a:pos x="431" y="48"/>
                </a:cxn>
                <a:cxn ang="0">
                  <a:pos x="813" y="90"/>
                </a:cxn>
                <a:cxn ang="0">
                  <a:pos x="1148" y="144"/>
                </a:cxn>
                <a:cxn ang="0">
                  <a:pos x="1423" y="204"/>
                </a:cxn>
                <a:cxn ang="0">
                  <a:pos x="1638" y="276"/>
                </a:cxn>
                <a:cxn ang="0">
                  <a:pos x="1794" y="360"/>
                </a:cxn>
                <a:cxn ang="0">
                  <a:pos x="1883" y="443"/>
                </a:cxn>
                <a:cxn ang="0">
                  <a:pos x="1901" y="539"/>
                </a:cxn>
                <a:cxn ang="0">
                  <a:pos x="1854" y="629"/>
                </a:cxn>
                <a:cxn ang="0">
                  <a:pos x="1746" y="719"/>
                </a:cxn>
                <a:cxn ang="0">
                  <a:pos x="1579" y="809"/>
                </a:cxn>
                <a:cxn ang="0">
                  <a:pos x="1357" y="899"/>
                </a:cxn>
                <a:cxn ang="0">
                  <a:pos x="1088" y="989"/>
                </a:cxn>
                <a:cxn ang="0">
                  <a:pos x="765" y="1073"/>
                </a:cxn>
                <a:cxn ang="0">
                  <a:pos x="407" y="1157"/>
                </a:cxn>
                <a:cxn ang="0">
                  <a:pos x="0" y="1241"/>
                </a:cxn>
                <a:cxn ang="0">
                  <a:pos x="215" y="1223"/>
                </a:cxn>
                <a:cxn ang="0">
                  <a:pos x="610" y="1139"/>
                </a:cxn>
                <a:cxn ang="0">
                  <a:pos x="957" y="1049"/>
                </a:cxn>
                <a:cxn ang="0">
                  <a:pos x="1262" y="959"/>
                </a:cxn>
                <a:cxn ang="0">
                  <a:pos x="1513" y="863"/>
                </a:cxn>
                <a:cxn ang="0">
                  <a:pos x="1716" y="767"/>
                </a:cxn>
                <a:cxn ang="0">
                  <a:pos x="1860" y="677"/>
                </a:cxn>
                <a:cxn ang="0">
                  <a:pos x="1937" y="581"/>
                </a:cxn>
                <a:cxn ang="0">
                  <a:pos x="1955" y="533"/>
                </a:cxn>
              </a:cxnLst>
              <a:rect l="0" t="0" r="r" b="b"/>
              <a:pathLst>
                <a:path w="1955" h="1265">
                  <a:moveTo>
                    <a:pt x="1955" y="533"/>
                  </a:moveTo>
                  <a:lnTo>
                    <a:pt x="1955" y="485"/>
                  </a:lnTo>
                  <a:lnTo>
                    <a:pt x="1937" y="438"/>
                  </a:lnTo>
                  <a:lnTo>
                    <a:pt x="1901" y="390"/>
                  </a:lnTo>
                  <a:lnTo>
                    <a:pt x="1842" y="348"/>
                  </a:lnTo>
                  <a:lnTo>
                    <a:pt x="1770" y="306"/>
                  </a:lnTo>
                  <a:lnTo>
                    <a:pt x="1686" y="270"/>
                  </a:lnTo>
                  <a:lnTo>
                    <a:pt x="1579" y="228"/>
                  </a:lnTo>
                  <a:lnTo>
                    <a:pt x="1459" y="198"/>
                  </a:lnTo>
                  <a:lnTo>
                    <a:pt x="1327" y="162"/>
                  </a:lnTo>
                  <a:lnTo>
                    <a:pt x="1178" y="132"/>
                  </a:lnTo>
                  <a:lnTo>
                    <a:pt x="1010" y="102"/>
                  </a:lnTo>
                  <a:lnTo>
                    <a:pt x="837" y="78"/>
                  </a:lnTo>
                  <a:lnTo>
                    <a:pt x="646" y="54"/>
                  </a:lnTo>
                  <a:lnTo>
                    <a:pt x="442" y="36"/>
                  </a:lnTo>
                  <a:lnTo>
                    <a:pt x="227" y="18"/>
                  </a:lnTo>
                  <a:lnTo>
                    <a:pt x="0" y="0"/>
                  </a:lnTo>
                  <a:lnTo>
                    <a:pt x="0" y="12"/>
                  </a:lnTo>
                  <a:lnTo>
                    <a:pt x="221" y="30"/>
                  </a:lnTo>
                  <a:lnTo>
                    <a:pt x="431" y="48"/>
                  </a:lnTo>
                  <a:lnTo>
                    <a:pt x="628" y="66"/>
                  </a:lnTo>
                  <a:lnTo>
                    <a:pt x="813" y="90"/>
                  </a:lnTo>
                  <a:lnTo>
                    <a:pt x="987" y="114"/>
                  </a:lnTo>
                  <a:lnTo>
                    <a:pt x="1148" y="144"/>
                  </a:lnTo>
                  <a:lnTo>
                    <a:pt x="1292" y="174"/>
                  </a:lnTo>
                  <a:lnTo>
                    <a:pt x="1423" y="204"/>
                  </a:lnTo>
                  <a:lnTo>
                    <a:pt x="1537" y="240"/>
                  </a:lnTo>
                  <a:lnTo>
                    <a:pt x="1638" y="276"/>
                  </a:lnTo>
                  <a:lnTo>
                    <a:pt x="1728" y="318"/>
                  </a:lnTo>
                  <a:lnTo>
                    <a:pt x="1794" y="360"/>
                  </a:lnTo>
                  <a:lnTo>
                    <a:pt x="1848" y="402"/>
                  </a:lnTo>
                  <a:lnTo>
                    <a:pt x="1883" y="443"/>
                  </a:lnTo>
                  <a:lnTo>
                    <a:pt x="1901" y="491"/>
                  </a:lnTo>
                  <a:lnTo>
                    <a:pt x="1901" y="539"/>
                  </a:lnTo>
                  <a:lnTo>
                    <a:pt x="1883" y="587"/>
                  </a:lnTo>
                  <a:lnTo>
                    <a:pt x="1854" y="629"/>
                  </a:lnTo>
                  <a:lnTo>
                    <a:pt x="1806" y="677"/>
                  </a:lnTo>
                  <a:lnTo>
                    <a:pt x="1746" y="719"/>
                  </a:lnTo>
                  <a:lnTo>
                    <a:pt x="1668" y="767"/>
                  </a:lnTo>
                  <a:lnTo>
                    <a:pt x="1579" y="809"/>
                  </a:lnTo>
                  <a:lnTo>
                    <a:pt x="1471" y="857"/>
                  </a:lnTo>
                  <a:lnTo>
                    <a:pt x="1357" y="899"/>
                  </a:lnTo>
                  <a:lnTo>
                    <a:pt x="1226" y="941"/>
                  </a:lnTo>
                  <a:lnTo>
                    <a:pt x="1088" y="989"/>
                  </a:lnTo>
                  <a:lnTo>
                    <a:pt x="933" y="1031"/>
                  </a:lnTo>
                  <a:lnTo>
                    <a:pt x="765" y="1073"/>
                  </a:lnTo>
                  <a:lnTo>
                    <a:pt x="592" y="1115"/>
                  </a:lnTo>
                  <a:lnTo>
                    <a:pt x="407" y="1157"/>
                  </a:lnTo>
                  <a:lnTo>
                    <a:pt x="209" y="1199"/>
                  </a:lnTo>
                  <a:lnTo>
                    <a:pt x="0" y="1241"/>
                  </a:lnTo>
                  <a:lnTo>
                    <a:pt x="0" y="1265"/>
                  </a:lnTo>
                  <a:lnTo>
                    <a:pt x="215" y="1223"/>
                  </a:lnTo>
                  <a:lnTo>
                    <a:pt x="413" y="1181"/>
                  </a:lnTo>
                  <a:lnTo>
                    <a:pt x="610" y="1139"/>
                  </a:lnTo>
                  <a:lnTo>
                    <a:pt x="789" y="1091"/>
                  </a:lnTo>
                  <a:lnTo>
                    <a:pt x="957" y="1049"/>
                  </a:lnTo>
                  <a:lnTo>
                    <a:pt x="1118" y="1001"/>
                  </a:lnTo>
                  <a:lnTo>
                    <a:pt x="1262" y="959"/>
                  </a:lnTo>
                  <a:lnTo>
                    <a:pt x="1393" y="911"/>
                  </a:lnTo>
                  <a:lnTo>
                    <a:pt x="1513" y="863"/>
                  </a:lnTo>
                  <a:lnTo>
                    <a:pt x="1620" y="815"/>
                  </a:lnTo>
                  <a:lnTo>
                    <a:pt x="1716" y="767"/>
                  </a:lnTo>
                  <a:lnTo>
                    <a:pt x="1794" y="725"/>
                  </a:lnTo>
                  <a:lnTo>
                    <a:pt x="1860" y="677"/>
                  </a:lnTo>
                  <a:lnTo>
                    <a:pt x="1907" y="629"/>
                  </a:lnTo>
                  <a:lnTo>
                    <a:pt x="1937" y="581"/>
                  </a:lnTo>
                  <a:lnTo>
                    <a:pt x="1955" y="533"/>
                  </a:lnTo>
                  <a:lnTo>
                    <a:pt x="1955" y="533"/>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11" name="Freeform 9"/>
            <p:cNvSpPr>
              <a:spLocks/>
            </p:cNvSpPr>
            <p:nvPr/>
          </p:nvSpPr>
          <p:spPr bwMode="hidden">
            <a:xfrm>
              <a:off x="0" y="0"/>
              <a:ext cx="4709" cy="2901"/>
            </a:xfrm>
            <a:custGeom>
              <a:avLst/>
              <a:gdLst/>
              <a:ahLst/>
              <a:cxnLst>
                <a:cxn ang="0">
                  <a:pos x="4694" y="797"/>
                </a:cxn>
                <a:cxn ang="0">
                  <a:pos x="4664" y="665"/>
                </a:cxn>
                <a:cxn ang="0">
                  <a:pos x="4586" y="540"/>
                </a:cxn>
                <a:cxn ang="0">
                  <a:pos x="4466" y="426"/>
                </a:cxn>
                <a:cxn ang="0">
                  <a:pos x="4299" y="312"/>
                </a:cxn>
                <a:cxn ang="0">
                  <a:pos x="4084" y="216"/>
                </a:cxn>
                <a:cxn ang="0">
                  <a:pos x="3833" y="120"/>
                </a:cxn>
                <a:cxn ang="0">
                  <a:pos x="3540" y="36"/>
                </a:cxn>
                <a:cxn ang="0">
                  <a:pos x="3205" y="0"/>
                </a:cxn>
                <a:cxn ang="0">
                  <a:pos x="3540" y="78"/>
                </a:cxn>
                <a:cxn ang="0">
                  <a:pos x="3833" y="162"/>
                </a:cxn>
                <a:cxn ang="0">
                  <a:pos x="4084" y="258"/>
                </a:cxn>
                <a:cxn ang="0">
                  <a:pos x="4287" y="366"/>
                </a:cxn>
                <a:cxn ang="0">
                  <a:pos x="4443" y="480"/>
                </a:cxn>
                <a:cxn ang="0">
                  <a:pos x="4550" y="605"/>
                </a:cxn>
                <a:cxn ang="0">
                  <a:pos x="4610" y="737"/>
                </a:cxn>
                <a:cxn ang="0">
                  <a:pos x="4610" y="875"/>
                </a:cxn>
                <a:cxn ang="0">
                  <a:pos x="4568" y="1001"/>
                </a:cxn>
                <a:cxn ang="0">
                  <a:pos x="4490" y="1127"/>
                </a:cxn>
                <a:cxn ang="0">
                  <a:pos x="4371" y="1259"/>
                </a:cxn>
                <a:cxn ang="0">
                  <a:pos x="4215" y="1385"/>
                </a:cxn>
                <a:cxn ang="0">
                  <a:pos x="4024" y="1517"/>
                </a:cxn>
                <a:cxn ang="0">
                  <a:pos x="3803" y="1648"/>
                </a:cxn>
                <a:cxn ang="0">
                  <a:pos x="3546" y="1774"/>
                </a:cxn>
                <a:cxn ang="0">
                  <a:pos x="3259" y="1906"/>
                </a:cxn>
                <a:cxn ang="0">
                  <a:pos x="2942" y="2032"/>
                </a:cxn>
                <a:cxn ang="0">
                  <a:pos x="2595" y="2164"/>
                </a:cxn>
                <a:cxn ang="0">
                  <a:pos x="2224" y="2284"/>
                </a:cxn>
                <a:cxn ang="0">
                  <a:pos x="1824" y="2410"/>
                </a:cxn>
                <a:cxn ang="0">
                  <a:pos x="1399" y="2530"/>
                </a:cxn>
                <a:cxn ang="0">
                  <a:pos x="484" y="2757"/>
                </a:cxn>
                <a:cxn ang="0">
                  <a:pos x="0" y="2901"/>
                </a:cxn>
                <a:cxn ang="0">
                  <a:pos x="969" y="2674"/>
                </a:cxn>
                <a:cxn ang="0">
                  <a:pos x="1638" y="2494"/>
                </a:cxn>
                <a:cxn ang="0">
                  <a:pos x="2057" y="2374"/>
                </a:cxn>
                <a:cxn ang="0">
                  <a:pos x="2451" y="2248"/>
                </a:cxn>
                <a:cxn ang="0">
                  <a:pos x="2816" y="2116"/>
                </a:cxn>
                <a:cxn ang="0">
                  <a:pos x="3151" y="1984"/>
                </a:cxn>
                <a:cxn ang="0">
                  <a:pos x="3462" y="1858"/>
                </a:cxn>
                <a:cxn ang="0">
                  <a:pos x="3737" y="1720"/>
                </a:cxn>
                <a:cxn ang="0">
                  <a:pos x="3982" y="1589"/>
                </a:cxn>
                <a:cxn ang="0">
                  <a:pos x="4191" y="1457"/>
                </a:cxn>
                <a:cxn ang="0">
                  <a:pos x="4371" y="1325"/>
                </a:cxn>
                <a:cxn ang="0">
                  <a:pos x="4508" y="1193"/>
                </a:cxn>
                <a:cxn ang="0">
                  <a:pos x="4610" y="1061"/>
                </a:cxn>
                <a:cxn ang="0">
                  <a:pos x="4670" y="935"/>
                </a:cxn>
                <a:cxn ang="0">
                  <a:pos x="4688" y="869"/>
                </a:cxn>
              </a:cxnLst>
              <a:rect l="0" t="0" r="r" b="b"/>
              <a:pathLst>
                <a:path w="4694" h="2901">
                  <a:moveTo>
                    <a:pt x="4688" y="869"/>
                  </a:moveTo>
                  <a:lnTo>
                    <a:pt x="4694" y="797"/>
                  </a:lnTo>
                  <a:lnTo>
                    <a:pt x="4688" y="731"/>
                  </a:lnTo>
                  <a:lnTo>
                    <a:pt x="4664" y="665"/>
                  </a:lnTo>
                  <a:lnTo>
                    <a:pt x="4634" y="599"/>
                  </a:lnTo>
                  <a:lnTo>
                    <a:pt x="4586" y="540"/>
                  </a:lnTo>
                  <a:lnTo>
                    <a:pt x="4532" y="480"/>
                  </a:lnTo>
                  <a:lnTo>
                    <a:pt x="4466" y="426"/>
                  </a:lnTo>
                  <a:lnTo>
                    <a:pt x="4389" y="366"/>
                  </a:lnTo>
                  <a:lnTo>
                    <a:pt x="4299" y="312"/>
                  </a:lnTo>
                  <a:lnTo>
                    <a:pt x="4197" y="264"/>
                  </a:lnTo>
                  <a:lnTo>
                    <a:pt x="4084" y="216"/>
                  </a:lnTo>
                  <a:lnTo>
                    <a:pt x="3964" y="168"/>
                  </a:lnTo>
                  <a:lnTo>
                    <a:pt x="3833" y="120"/>
                  </a:lnTo>
                  <a:lnTo>
                    <a:pt x="3689" y="78"/>
                  </a:lnTo>
                  <a:lnTo>
                    <a:pt x="3540" y="36"/>
                  </a:lnTo>
                  <a:lnTo>
                    <a:pt x="3378" y="0"/>
                  </a:lnTo>
                  <a:lnTo>
                    <a:pt x="3205" y="0"/>
                  </a:lnTo>
                  <a:lnTo>
                    <a:pt x="3378" y="36"/>
                  </a:lnTo>
                  <a:lnTo>
                    <a:pt x="3540" y="78"/>
                  </a:lnTo>
                  <a:lnTo>
                    <a:pt x="3689" y="120"/>
                  </a:lnTo>
                  <a:lnTo>
                    <a:pt x="3833" y="162"/>
                  </a:lnTo>
                  <a:lnTo>
                    <a:pt x="3964" y="210"/>
                  </a:lnTo>
                  <a:lnTo>
                    <a:pt x="4084" y="258"/>
                  </a:lnTo>
                  <a:lnTo>
                    <a:pt x="4191" y="312"/>
                  </a:lnTo>
                  <a:lnTo>
                    <a:pt x="4287" y="366"/>
                  </a:lnTo>
                  <a:lnTo>
                    <a:pt x="4371" y="420"/>
                  </a:lnTo>
                  <a:lnTo>
                    <a:pt x="4443" y="480"/>
                  </a:lnTo>
                  <a:lnTo>
                    <a:pt x="4502" y="540"/>
                  </a:lnTo>
                  <a:lnTo>
                    <a:pt x="4550" y="605"/>
                  </a:lnTo>
                  <a:lnTo>
                    <a:pt x="4586" y="671"/>
                  </a:lnTo>
                  <a:lnTo>
                    <a:pt x="4610" y="737"/>
                  </a:lnTo>
                  <a:lnTo>
                    <a:pt x="4616" y="803"/>
                  </a:lnTo>
                  <a:lnTo>
                    <a:pt x="4610" y="875"/>
                  </a:lnTo>
                  <a:lnTo>
                    <a:pt x="4592" y="935"/>
                  </a:lnTo>
                  <a:lnTo>
                    <a:pt x="4568" y="1001"/>
                  </a:lnTo>
                  <a:lnTo>
                    <a:pt x="4532" y="1067"/>
                  </a:lnTo>
                  <a:lnTo>
                    <a:pt x="4490" y="1127"/>
                  </a:lnTo>
                  <a:lnTo>
                    <a:pt x="4437" y="1193"/>
                  </a:lnTo>
                  <a:lnTo>
                    <a:pt x="4371" y="1259"/>
                  </a:lnTo>
                  <a:lnTo>
                    <a:pt x="4299" y="1325"/>
                  </a:lnTo>
                  <a:lnTo>
                    <a:pt x="4215" y="1385"/>
                  </a:lnTo>
                  <a:lnTo>
                    <a:pt x="4126" y="1451"/>
                  </a:lnTo>
                  <a:lnTo>
                    <a:pt x="4024" y="1517"/>
                  </a:lnTo>
                  <a:lnTo>
                    <a:pt x="3916" y="1583"/>
                  </a:lnTo>
                  <a:lnTo>
                    <a:pt x="3803" y="1648"/>
                  </a:lnTo>
                  <a:lnTo>
                    <a:pt x="3677" y="1714"/>
                  </a:lnTo>
                  <a:lnTo>
                    <a:pt x="3546" y="1774"/>
                  </a:lnTo>
                  <a:lnTo>
                    <a:pt x="3408" y="1840"/>
                  </a:lnTo>
                  <a:lnTo>
                    <a:pt x="3259" y="1906"/>
                  </a:lnTo>
                  <a:lnTo>
                    <a:pt x="3103" y="1972"/>
                  </a:lnTo>
                  <a:lnTo>
                    <a:pt x="2942" y="2032"/>
                  </a:lnTo>
                  <a:lnTo>
                    <a:pt x="2768" y="2098"/>
                  </a:lnTo>
                  <a:lnTo>
                    <a:pt x="2595" y="2164"/>
                  </a:lnTo>
                  <a:lnTo>
                    <a:pt x="2410" y="2224"/>
                  </a:lnTo>
                  <a:lnTo>
                    <a:pt x="2224" y="2284"/>
                  </a:lnTo>
                  <a:lnTo>
                    <a:pt x="2027" y="2350"/>
                  </a:lnTo>
                  <a:lnTo>
                    <a:pt x="1824" y="2410"/>
                  </a:lnTo>
                  <a:lnTo>
                    <a:pt x="1614" y="2470"/>
                  </a:lnTo>
                  <a:lnTo>
                    <a:pt x="1399" y="2530"/>
                  </a:lnTo>
                  <a:lnTo>
                    <a:pt x="957" y="2644"/>
                  </a:lnTo>
                  <a:lnTo>
                    <a:pt x="484" y="2757"/>
                  </a:lnTo>
                  <a:lnTo>
                    <a:pt x="0" y="2865"/>
                  </a:lnTo>
                  <a:lnTo>
                    <a:pt x="0" y="2901"/>
                  </a:lnTo>
                  <a:lnTo>
                    <a:pt x="496" y="2787"/>
                  </a:lnTo>
                  <a:lnTo>
                    <a:pt x="969" y="2674"/>
                  </a:lnTo>
                  <a:lnTo>
                    <a:pt x="1423" y="2554"/>
                  </a:lnTo>
                  <a:lnTo>
                    <a:pt x="1638" y="2494"/>
                  </a:lnTo>
                  <a:lnTo>
                    <a:pt x="1854" y="2434"/>
                  </a:lnTo>
                  <a:lnTo>
                    <a:pt x="2057" y="2374"/>
                  </a:lnTo>
                  <a:lnTo>
                    <a:pt x="2254" y="2308"/>
                  </a:lnTo>
                  <a:lnTo>
                    <a:pt x="2451" y="2248"/>
                  </a:lnTo>
                  <a:lnTo>
                    <a:pt x="2637" y="2182"/>
                  </a:lnTo>
                  <a:lnTo>
                    <a:pt x="2816" y="2116"/>
                  </a:lnTo>
                  <a:lnTo>
                    <a:pt x="2990" y="2050"/>
                  </a:lnTo>
                  <a:lnTo>
                    <a:pt x="3151" y="1984"/>
                  </a:lnTo>
                  <a:lnTo>
                    <a:pt x="3312" y="1924"/>
                  </a:lnTo>
                  <a:lnTo>
                    <a:pt x="3462" y="1858"/>
                  </a:lnTo>
                  <a:lnTo>
                    <a:pt x="3605" y="1792"/>
                  </a:lnTo>
                  <a:lnTo>
                    <a:pt x="3737" y="1720"/>
                  </a:lnTo>
                  <a:lnTo>
                    <a:pt x="3863" y="1654"/>
                  </a:lnTo>
                  <a:lnTo>
                    <a:pt x="3982" y="1589"/>
                  </a:lnTo>
                  <a:lnTo>
                    <a:pt x="4090" y="1523"/>
                  </a:lnTo>
                  <a:lnTo>
                    <a:pt x="4191" y="1457"/>
                  </a:lnTo>
                  <a:lnTo>
                    <a:pt x="4287" y="1391"/>
                  </a:lnTo>
                  <a:lnTo>
                    <a:pt x="4371" y="1325"/>
                  </a:lnTo>
                  <a:lnTo>
                    <a:pt x="4443" y="1259"/>
                  </a:lnTo>
                  <a:lnTo>
                    <a:pt x="4508" y="1193"/>
                  </a:lnTo>
                  <a:lnTo>
                    <a:pt x="4562" y="1127"/>
                  </a:lnTo>
                  <a:lnTo>
                    <a:pt x="4610" y="1061"/>
                  </a:lnTo>
                  <a:lnTo>
                    <a:pt x="4646" y="995"/>
                  </a:lnTo>
                  <a:lnTo>
                    <a:pt x="4670" y="935"/>
                  </a:lnTo>
                  <a:lnTo>
                    <a:pt x="4688" y="869"/>
                  </a:lnTo>
                  <a:lnTo>
                    <a:pt x="4688" y="869"/>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12" name="Freeform 10"/>
            <p:cNvSpPr>
              <a:spLocks/>
            </p:cNvSpPr>
            <p:nvPr/>
          </p:nvSpPr>
          <p:spPr bwMode="hidden">
            <a:xfrm>
              <a:off x="0" y="0"/>
              <a:ext cx="3773" cy="2356"/>
            </a:xfrm>
            <a:custGeom>
              <a:avLst/>
              <a:gdLst/>
              <a:ahLst/>
              <a:cxnLst>
                <a:cxn ang="0">
                  <a:pos x="3761" y="719"/>
                </a:cxn>
                <a:cxn ang="0">
                  <a:pos x="3731" y="599"/>
                </a:cxn>
                <a:cxn ang="0">
                  <a:pos x="3653" y="486"/>
                </a:cxn>
                <a:cxn ang="0">
                  <a:pos x="3522" y="378"/>
                </a:cxn>
                <a:cxn ang="0">
                  <a:pos x="3348" y="282"/>
                </a:cxn>
                <a:cxn ang="0">
                  <a:pos x="3127" y="192"/>
                </a:cxn>
                <a:cxn ang="0">
                  <a:pos x="2864" y="108"/>
                </a:cxn>
                <a:cxn ang="0">
                  <a:pos x="2559" y="36"/>
                </a:cxn>
                <a:cxn ang="0">
                  <a:pos x="2230" y="0"/>
                </a:cxn>
                <a:cxn ang="0">
                  <a:pos x="2577" y="72"/>
                </a:cxn>
                <a:cxn ang="0">
                  <a:pos x="2876" y="150"/>
                </a:cxn>
                <a:cxn ang="0">
                  <a:pos x="3139" y="234"/>
                </a:cxn>
                <a:cxn ang="0">
                  <a:pos x="3348" y="330"/>
                </a:cxn>
                <a:cxn ang="0">
                  <a:pos x="3516" y="432"/>
                </a:cxn>
                <a:cxn ang="0">
                  <a:pos x="3623" y="545"/>
                </a:cxn>
                <a:cxn ang="0">
                  <a:pos x="3683" y="665"/>
                </a:cxn>
                <a:cxn ang="0">
                  <a:pos x="3689" y="791"/>
                </a:cxn>
                <a:cxn ang="0">
                  <a:pos x="3653" y="887"/>
                </a:cxn>
                <a:cxn ang="0">
                  <a:pos x="3593" y="989"/>
                </a:cxn>
                <a:cxn ang="0">
                  <a:pos x="3498" y="1091"/>
                </a:cxn>
                <a:cxn ang="0">
                  <a:pos x="3372" y="1187"/>
                </a:cxn>
                <a:cxn ang="0">
                  <a:pos x="3223" y="1289"/>
                </a:cxn>
                <a:cxn ang="0">
                  <a:pos x="3043" y="1391"/>
                </a:cxn>
                <a:cxn ang="0">
                  <a:pos x="2834" y="1493"/>
                </a:cxn>
                <a:cxn ang="0">
                  <a:pos x="2607" y="1589"/>
                </a:cxn>
                <a:cxn ang="0">
                  <a:pos x="2075" y="1786"/>
                </a:cxn>
                <a:cxn ang="0">
                  <a:pos x="1459" y="1972"/>
                </a:cxn>
                <a:cxn ang="0">
                  <a:pos x="765" y="2158"/>
                </a:cxn>
                <a:cxn ang="0">
                  <a:pos x="0" y="2326"/>
                </a:cxn>
                <a:cxn ang="0">
                  <a:pos x="401" y="2272"/>
                </a:cxn>
                <a:cxn ang="0">
                  <a:pos x="1142" y="2092"/>
                </a:cxn>
                <a:cxn ang="0">
                  <a:pos x="1812" y="1900"/>
                </a:cxn>
                <a:cxn ang="0">
                  <a:pos x="2392" y="1702"/>
                </a:cxn>
                <a:cxn ang="0">
                  <a:pos x="2649" y="1607"/>
                </a:cxn>
                <a:cxn ang="0">
                  <a:pos x="2882" y="1505"/>
                </a:cxn>
                <a:cxn ang="0">
                  <a:pos x="3091" y="1403"/>
                </a:cxn>
                <a:cxn ang="0">
                  <a:pos x="3277" y="1301"/>
                </a:cxn>
                <a:cxn ang="0">
                  <a:pos x="3432" y="1193"/>
                </a:cxn>
                <a:cxn ang="0">
                  <a:pos x="3558" y="1091"/>
                </a:cxn>
                <a:cxn ang="0">
                  <a:pos x="3653" y="989"/>
                </a:cxn>
                <a:cxn ang="0">
                  <a:pos x="3719" y="887"/>
                </a:cxn>
                <a:cxn ang="0">
                  <a:pos x="3755" y="785"/>
                </a:cxn>
              </a:cxnLst>
              <a:rect l="0" t="0" r="r" b="b"/>
              <a:pathLst>
                <a:path w="3761" h="2356">
                  <a:moveTo>
                    <a:pt x="3755" y="785"/>
                  </a:moveTo>
                  <a:lnTo>
                    <a:pt x="3761" y="719"/>
                  </a:lnTo>
                  <a:lnTo>
                    <a:pt x="3755" y="659"/>
                  </a:lnTo>
                  <a:lnTo>
                    <a:pt x="3731" y="599"/>
                  </a:lnTo>
                  <a:lnTo>
                    <a:pt x="3701" y="545"/>
                  </a:lnTo>
                  <a:lnTo>
                    <a:pt x="3653" y="486"/>
                  </a:lnTo>
                  <a:lnTo>
                    <a:pt x="3593" y="432"/>
                  </a:lnTo>
                  <a:lnTo>
                    <a:pt x="3522" y="378"/>
                  </a:lnTo>
                  <a:lnTo>
                    <a:pt x="3444" y="330"/>
                  </a:lnTo>
                  <a:lnTo>
                    <a:pt x="3348" y="282"/>
                  </a:lnTo>
                  <a:lnTo>
                    <a:pt x="3241" y="234"/>
                  </a:lnTo>
                  <a:lnTo>
                    <a:pt x="3127" y="192"/>
                  </a:lnTo>
                  <a:lnTo>
                    <a:pt x="3002" y="150"/>
                  </a:lnTo>
                  <a:lnTo>
                    <a:pt x="2864" y="108"/>
                  </a:lnTo>
                  <a:lnTo>
                    <a:pt x="2715" y="72"/>
                  </a:lnTo>
                  <a:lnTo>
                    <a:pt x="2559" y="36"/>
                  </a:lnTo>
                  <a:lnTo>
                    <a:pt x="2392" y="0"/>
                  </a:lnTo>
                  <a:lnTo>
                    <a:pt x="2230" y="0"/>
                  </a:lnTo>
                  <a:lnTo>
                    <a:pt x="2410" y="36"/>
                  </a:lnTo>
                  <a:lnTo>
                    <a:pt x="2577" y="72"/>
                  </a:lnTo>
                  <a:lnTo>
                    <a:pt x="2732" y="108"/>
                  </a:lnTo>
                  <a:lnTo>
                    <a:pt x="2876" y="150"/>
                  </a:lnTo>
                  <a:lnTo>
                    <a:pt x="3014" y="192"/>
                  </a:lnTo>
                  <a:lnTo>
                    <a:pt x="3139" y="234"/>
                  </a:lnTo>
                  <a:lnTo>
                    <a:pt x="3253" y="282"/>
                  </a:lnTo>
                  <a:lnTo>
                    <a:pt x="3348" y="330"/>
                  </a:lnTo>
                  <a:lnTo>
                    <a:pt x="3438" y="384"/>
                  </a:lnTo>
                  <a:lnTo>
                    <a:pt x="3516" y="432"/>
                  </a:lnTo>
                  <a:lnTo>
                    <a:pt x="3576" y="492"/>
                  </a:lnTo>
                  <a:lnTo>
                    <a:pt x="3623" y="545"/>
                  </a:lnTo>
                  <a:lnTo>
                    <a:pt x="3665" y="605"/>
                  </a:lnTo>
                  <a:lnTo>
                    <a:pt x="3683" y="665"/>
                  </a:lnTo>
                  <a:lnTo>
                    <a:pt x="3695" y="725"/>
                  </a:lnTo>
                  <a:lnTo>
                    <a:pt x="3689" y="791"/>
                  </a:lnTo>
                  <a:lnTo>
                    <a:pt x="3677" y="839"/>
                  </a:lnTo>
                  <a:lnTo>
                    <a:pt x="3653" y="887"/>
                  </a:lnTo>
                  <a:lnTo>
                    <a:pt x="3629" y="941"/>
                  </a:lnTo>
                  <a:lnTo>
                    <a:pt x="3593" y="989"/>
                  </a:lnTo>
                  <a:lnTo>
                    <a:pt x="3546" y="1037"/>
                  </a:lnTo>
                  <a:lnTo>
                    <a:pt x="3498" y="1091"/>
                  </a:lnTo>
                  <a:lnTo>
                    <a:pt x="3438" y="1139"/>
                  </a:lnTo>
                  <a:lnTo>
                    <a:pt x="3372" y="1187"/>
                  </a:lnTo>
                  <a:lnTo>
                    <a:pt x="3301" y="1241"/>
                  </a:lnTo>
                  <a:lnTo>
                    <a:pt x="3223" y="1289"/>
                  </a:lnTo>
                  <a:lnTo>
                    <a:pt x="3133" y="1343"/>
                  </a:lnTo>
                  <a:lnTo>
                    <a:pt x="3043" y="1391"/>
                  </a:lnTo>
                  <a:lnTo>
                    <a:pt x="2942" y="1439"/>
                  </a:lnTo>
                  <a:lnTo>
                    <a:pt x="2834" y="1493"/>
                  </a:lnTo>
                  <a:lnTo>
                    <a:pt x="2727" y="1541"/>
                  </a:lnTo>
                  <a:lnTo>
                    <a:pt x="2607" y="1589"/>
                  </a:lnTo>
                  <a:lnTo>
                    <a:pt x="2356" y="1690"/>
                  </a:lnTo>
                  <a:lnTo>
                    <a:pt x="2075" y="1786"/>
                  </a:lnTo>
                  <a:lnTo>
                    <a:pt x="1782" y="1882"/>
                  </a:lnTo>
                  <a:lnTo>
                    <a:pt x="1459" y="1972"/>
                  </a:lnTo>
                  <a:lnTo>
                    <a:pt x="1124" y="2068"/>
                  </a:lnTo>
                  <a:lnTo>
                    <a:pt x="765" y="2158"/>
                  </a:lnTo>
                  <a:lnTo>
                    <a:pt x="389" y="2242"/>
                  </a:lnTo>
                  <a:lnTo>
                    <a:pt x="0" y="2326"/>
                  </a:lnTo>
                  <a:lnTo>
                    <a:pt x="0" y="2356"/>
                  </a:lnTo>
                  <a:lnTo>
                    <a:pt x="401" y="2272"/>
                  </a:lnTo>
                  <a:lnTo>
                    <a:pt x="777" y="2182"/>
                  </a:lnTo>
                  <a:lnTo>
                    <a:pt x="1142" y="2092"/>
                  </a:lnTo>
                  <a:lnTo>
                    <a:pt x="1483" y="1996"/>
                  </a:lnTo>
                  <a:lnTo>
                    <a:pt x="1812" y="1900"/>
                  </a:lnTo>
                  <a:lnTo>
                    <a:pt x="2111" y="1804"/>
                  </a:lnTo>
                  <a:lnTo>
                    <a:pt x="2392" y="1702"/>
                  </a:lnTo>
                  <a:lnTo>
                    <a:pt x="2523" y="1654"/>
                  </a:lnTo>
                  <a:lnTo>
                    <a:pt x="2649" y="1607"/>
                  </a:lnTo>
                  <a:lnTo>
                    <a:pt x="2768" y="1553"/>
                  </a:lnTo>
                  <a:lnTo>
                    <a:pt x="2882" y="1505"/>
                  </a:lnTo>
                  <a:lnTo>
                    <a:pt x="2990" y="1451"/>
                  </a:lnTo>
                  <a:lnTo>
                    <a:pt x="3091" y="1403"/>
                  </a:lnTo>
                  <a:lnTo>
                    <a:pt x="3187" y="1349"/>
                  </a:lnTo>
                  <a:lnTo>
                    <a:pt x="3277" y="1301"/>
                  </a:lnTo>
                  <a:lnTo>
                    <a:pt x="3354" y="1247"/>
                  </a:lnTo>
                  <a:lnTo>
                    <a:pt x="3432" y="1193"/>
                  </a:lnTo>
                  <a:lnTo>
                    <a:pt x="3498" y="1145"/>
                  </a:lnTo>
                  <a:lnTo>
                    <a:pt x="3558" y="1091"/>
                  </a:lnTo>
                  <a:lnTo>
                    <a:pt x="3611" y="1043"/>
                  </a:lnTo>
                  <a:lnTo>
                    <a:pt x="3653" y="989"/>
                  </a:lnTo>
                  <a:lnTo>
                    <a:pt x="3689" y="941"/>
                  </a:lnTo>
                  <a:lnTo>
                    <a:pt x="3719" y="887"/>
                  </a:lnTo>
                  <a:lnTo>
                    <a:pt x="3743" y="833"/>
                  </a:lnTo>
                  <a:lnTo>
                    <a:pt x="3755" y="785"/>
                  </a:lnTo>
                  <a:lnTo>
                    <a:pt x="3755" y="785"/>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13" name="Freeform 11"/>
            <p:cNvSpPr>
              <a:spLocks/>
            </p:cNvSpPr>
            <p:nvPr/>
          </p:nvSpPr>
          <p:spPr bwMode="hidden">
            <a:xfrm>
              <a:off x="0" y="0"/>
              <a:ext cx="2933" cy="1846"/>
            </a:xfrm>
            <a:custGeom>
              <a:avLst/>
              <a:gdLst/>
              <a:ahLst/>
              <a:cxnLst>
                <a:cxn ang="0">
                  <a:pos x="2924" y="647"/>
                </a:cxn>
                <a:cxn ang="0">
                  <a:pos x="2876" y="528"/>
                </a:cxn>
                <a:cxn ang="0">
                  <a:pos x="2750" y="414"/>
                </a:cxn>
                <a:cxn ang="0">
                  <a:pos x="2559" y="318"/>
                </a:cxn>
                <a:cxn ang="0">
                  <a:pos x="2302" y="228"/>
                </a:cxn>
                <a:cxn ang="0">
                  <a:pos x="1985" y="150"/>
                </a:cxn>
                <a:cxn ang="0">
                  <a:pos x="1608" y="78"/>
                </a:cxn>
                <a:cxn ang="0">
                  <a:pos x="1178" y="24"/>
                </a:cxn>
                <a:cxn ang="0">
                  <a:pos x="694" y="0"/>
                </a:cxn>
                <a:cxn ang="0">
                  <a:pos x="1190" y="48"/>
                </a:cxn>
                <a:cxn ang="0">
                  <a:pos x="1626" y="108"/>
                </a:cxn>
                <a:cxn ang="0">
                  <a:pos x="2009" y="180"/>
                </a:cxn>
                <a:cxn ang="0">
                  <a:pos x="2326" y="264"/>
                </a:cxn>
                <a:cxn ang="0">
                  <a:pos x="2571" y="360"/>
                </a:cxn>
                <a:cxn ang="0">
                  <a:pos x="2750" y="468"/>
                </a:cxn>
                <a:cxn ang="0">
                  <a:pos x="2846" y="587"/>
                </a:cxn>
                <a:cxn ang="0">
                  <a:pos x="2864" y="713"/>
                </a:cxn>
                <a:cxn ang="0">
                  <a:pos x="2840" y="785"/>
                </a:cxn>
                <a:cxn ang="0">
                  <a:pos x="2792" y="857"/>
                </a:cxn>
                <a:cxn ang="0">
                  <a:pos x="2625" y="1001"/>
                </a:cxn>
                <a:cxn ang="0">
                  <a:pos x="2368" y="1145"/>
                </a:cxn>
                <a:cxn ang="0">
                  <a:pos x="2033" y="1289"/>
                </a:cxn>
                <a:cxn ang="0">
                  <a:pos x="1626" y="1433"/>
                </a:cxn>
                <a:cxn ang="0">
                  <a:pos x="1142" y="1571"/>
                </a:cxn>
                <a:cxn ang="0">
                  <a:pos x="604" y="1702"/>
                </a:cxn>
                <a:cxn ang="0">
                  <a:pos x="0" y="1828"/>
                </a:cxn>
                <a:cxn ang="0">
                  <a:pos x="311" y="1780"/>
                </a:cxn>
                <a:cxn ang="0">
                  <a:pos x="897" y="1648"/>
                </a:cxn>
                <a:cxn ang="0">
                  <a:pos x="1417" y="1511"/>
                </a:cxn>
                <a:cxn ang="0">
                  <a:pos x="1871" y="1367"/>
                </a:cxn>
                <a:cxn ang="0">
                  <a:pos x="2254" y="1223"/>
                </a:cxn>
                <a:cxn ang="0">
                  <a:pos x="2559" y="1079"/>
                </a:cxn>
                <a:cxn ang="0">
                  <a:pos x="2774" y="929"/>
                </a:cxn>
                <a:cxn ang="0">
                  <a:pos x="2876" y="815"/>
                </a:cxn>
                <a:cxn ang="0">
                  <a:pos x="2912" y="743"/>
                </a:cxn>
                <a:cxn ang="0">
                  <a:pos x="2924" y="707"/>
                </a:cxn>
              </a:cxnLst>
              <a:rect l="0" t="0" r="r" b="b"/>
              <a:pathLst>
                <a:path w="2924" h="1846">
                  <a:moveTo>
                    <a:pt x="2924" y="707"/>
                  </a:moveTo>
                  <a:lnTo>
                    <a:pt x="2924" y="647"/>
                  </a:lnTo>
                  <a:lnTo>
                    <a:pt x="2912" y="581"/>
                  </a:lnTo>
                  <a:lnTo>
                    <a:pt x="2876" y="528"/>
                  </a:lnTo>
                  <a:lnTo>
                    <a:pt x="2822" y="468"/>
                  </a:lnTo>
                  <a:lnTo>
                    <a:pt x="2750" y="414"/>
                  </a:lnTo>
                  <a:lnTo>
                    <a:pt x="2667" y="366"/>
                  </a:lnTo>
                  <a:lnTo>
                    <a:pt x="2559" y="318"/>
                  </a:lnTo>
                  <a:lnTo>
                    <a:pt x="2440" y="270"/>
                  </a:lnTo>
                  <a:lnTo>
                    <a:pt x="2302" y="228"/>
                  </a:lnTo>
                  <a:lnTo>
                    <a:pt x="2153" y="186"/>
                  </a:lnTo>
                  <a:lnTo>
                    <a:pt x="1985" y="150"/>
                  </a:lnTo>
                  <a:lnTo>
                    <a:pt x="1806" y="114"/>
                  </a:lnTo>
                  <a:lnTo>
                    <a:pt x="1608" y="78"/>
                  </a:lnTo>
                  <a:lnTo>
                    <a:pt x="1399" y="54"/>
                  </a:lnTo>
                  <a:lnTo>
                    <a:pt x="1178" y="24"/>
                  </a:lnTo>
                  <a:lnTo>
                    <a:pt x="945" y="0"/>
                  </a:lnTo>
                  <a:lnTo>
                    <a:pt x="694" y="0"/>
                  </a:lnTo>
                  <a:lnTo>
                    <a:pt x="945" y="24"/>
                  </a:lnTo>
                  <a:lnTo>
                    <a:pt x="1190" y="48"/>
                  </a:lnTo>
                  <a:lnTo>
                    <a:pt x="1417" y="78"/>
                  </a:lnTo>
                  <a:lnTo>
                    <a:pt x="1626" y="108"/>
                  </a:lnTo>
                  <a:lnTo>
                    <a:pt x="1824" y="144"/>
                  </a:lnTo>
                  <a:lnTo>
                    <a:pt x="2009" y="180"/>
                  </a:lnTo>
                  <a:lnTo>
                    <a:pt x="2176" y="222"/>
                  </a:lnTo>
                  <a:lnTo>
                    <a:pt x="2326" y="264"/>
                  </a:lnTo>
                  <a:lnTo>
                    <a:pt x="2457" y="312"/>
                  </a:lnTo>
                  <a:lnTo>
                    <a:pt x="2571" y="360"/>
                  </a:lnTo>
                  <a:lnTo>
                    <a:pt x="2667" y="414"/>
                  </a:lnTo>
                  <a:lnTo>
                    <a:pt x="2750" y="468"/>
                  </a:lnTo>
                  <a:lnTo>
                    <a:pt x="2804" y="528"/>
                  </a:lnTo>
                  <a:lnTo>
                    <a:pt x="2846" y="587"/>
                  </a:lnTo>
                  <a:lnTo>
                    <a:pt x="2864" y="647"/>
                  </a:lnTo>
                  <a:lnTo>
                    <a:pt x="2864" y="713"/>
                  </a:lnTo>
                  <a:lnTo>
                    <a:pt x="2852" y="749"/>
                  </a:lnTo>
                  <a:lnTo>
                    <a:pt x="2840" y="785"/>
                  </a:lnTo>
                  <a:lnTo>
                    <a:pt x="2816" y="821"/>
                  </a:lnTo>
                  <a:lnTo>
                    <a:pt x="2792" y="857"/>
                  </a:lnTo>
                  <a:lnTo>
                    <a:pt x="2721" y="929"/>
                  </a:lnTo>
                  <a:lnTo>
                    <a:pt x="2625" y="1001"/>
                  </a:lnTo>
                  <a:lnTo>
                    <a:pt x="2505" y="1073"/>
                  </a:lnTo>
                  <a:lnTo>
                    <a:pt x="2368" y="1145"/>
                  </a:lnTo>
                  <a:lnTo>
                    <a:pt x="2212" y="1217"/>
                  </a:lnTo>
                  <a:lnTo>
                    <a:pt x="2033" y="1289"/>
                  </a:lnTo>
                  <a:lnTo>
                    <a:pt x="1842" y="1361"/>
                  </a:lnTo>
                  <a:lnTo>
                    <a:pt x="1626" y="1433"/>
                  </a:lnTo>
                  <a:lnTo>
                    <a:pt x="1393" y="1499"/>
                  </a:lnTo>
                  <a:lnTo>
                    <a:pt x="1142" y="1571"/>
                  </a:lnTo>
                  <a:lnTo>
                    <a:pt x="879" y="1636"/>
                  </a:lnTo>
                  <a:lnTo>
                    <a:pt x="604" y="1702"/>
                  </a:lnTo>
                  <a:lnTo>
                    <a:pt x="305" y="1768"/>
                  </a:lnTo>
                  <a:lnTo>
                    <a:pt x="0" y="1828"/>
                  </a:lnTo>
                  <a:lnTo>
                    <a:pt x="0" y="1846"/>
                  </a:lnTo>
                  <a:lnTo>
                    <a:pt x="311" y="1780"/>
                  </a:lnTo>
                  <a:lnTo>
                    <a:pt x="610" y="1714"/>
                  </a:lnTo>
                  <a:lnTo>
                    <a:pt x="897" y="1648"/>
                  </a:lnTo>
                  <a:lnTo>
                    <a:pt x="1166" y="1583"/>
                  </a:lnTo>
                  <a:lnTo>
                    <a:pt x="1417" y="1511"/>
                  </a:lnTo>
                  <a:lnTo>
                    <a:pt x="1656" y="1439"/>
                  </a:lnTo>
                  <a:lnTo>
                    <a:pt x="1871" y="1367"/>
                  </a:lnTo>
                  <a:lnTo>
                    <a:pt x="2075" y="1295"/>
                  </a:lnTo>
                  <a:lnTo>
                    <a:pt x="2254" y="1223"/>
                  </a:lnTo>
                  <a:lnTo>
                    <a:pt x="2416" y="1151"/>
                  </a:lnTo>
                  <a:lnTo>
                    <a:pt x="2559" y="1079"/>
                  </a:lnTo>
                  <a:lnTo>
                    <a:pt x="2679" y="1001"/>
                  </a:lnTo>
                  <a:lnTo>
                    <a:pt x="2774" y="929"/>
                  </a:lnTo>
                  <a:lnTo>
                    <a:pt x="2846" y="857"/>
                  </a:lnTo>
                  <a:lnTo>
                    <a:pt x="2876" y="815"/>
                  </a:lnTo>
                  <a:lnTo>
                    <a:pt x="2900" y="779"/>
                  </a:lnTo>
                  <a:lnTo>
                    <a:pt x="2912" y="743"/>
                  </a:lnTo>
                  <a:lnTo>
                    <a:pt x="2924" y="707"/>
                  </a:lnTo>
                  <a:lnTo>
                    <a:pt x="2924" y="707"/>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14" name="Freeform 12"/>
            <p:cNvSpPr>
              <a:spLocks/>
            </p:cNvSpPr>
            <p:nvPr/>
          </p:nvSpPr>
          <p:spPr bwMode="hidden">
            <a:xfrm>
              <a:off x="114" y="2847"/>
              <a:ext cx="1493" cy="204"/>
            </a:xfrm>
            <a:custGeom>
              <a:avLst/>
              <a:gdLst/>
              <a:ahLst/>
              <a:cxnLst>
                <a:cxn ang="0">
                  <a:pos x="1399" y="204"/>
                </a:cxn>
                <a:cxn ang="0">
                  <a:pos x="0" y="18"/>
                </a:cxn>
                <a:cxn ang="0">
                  <a:pos x="77" y="0"/>
                </a:cxn>
                <a:cxn ang="0">
                  <a:pos x="1488" y="186"/>
                </a:cxn>
                <a:cxn ang="0">
                  <a:pos x="1399" y="204"/>
                </a:cxn>
                <a:cxn ang="0">
                  <a:pos x="1399" y="204"/>
                </a:cxn>
              </a:cxnLst>
              <a:rect l="0" t="0" r="r" b="b"/>
              <a:pathLst>
                <a:path w="1488" h="204">
                  <a:moveTo>
                    <a:pt x="1399" y="204"/>
                  </a:moveTo>
                  <a:lnTo>
                    <a:pt x="0" y="18"/>
                  </a:lnTo>
                  <a:lnTo>
                    <a:pt x="77" y="0"/>
                  </a:lnTo>
                  <a:lnTo>
                    <a:pt x="1488" y="186"/>
                  </a:lnTo>
                  <a:lnTo>
                    <a:pt x="1399" y="204"/>
                  </a:lnTo>
                  <a:lnTo>
                    <a:pt x="1399" y="204"/>
                  </a:lnTo>
                  <a:close/>
                </a:path>
              </a:pathLst>
            </a:custGeom>
            <a:solidFill>
              <a:schemeClr val="bg2"/>
            </a:solidFill>
            <a:ln w="9525">
              <a:noFill/>
              <a:round/>
              <a:headEnd/>
              <a:tailEnd/>
            </a:ln>
          </p:spPr>
          <p:txBody>
            <a:bodyPr/>
            <a:lstStyle/>
            <a:p>
              <a:pPr>
                <a:defRPr/>
              </a:pPr>
              <a:endParaRPr lang="en-US"/>
            </a:p>
          </p:txBody>
        </p:sp>
        <p:sp>
          <p:nvSpPr>
            <p:cNvPr id="15" name="Rectangle 13"/>
            <p:cNvSpPr>
              <a:spLocks noChangeArrowheads="1"/>
            </p:cNvSpPr>
            <p:nvPr/>
          </p:nvSpPr>
          <p:spPr bwMode="hidden">
            <a:xfrm>
              <a:off x="473" y="3105"/>
              <a:ext cx="1" cy="1"/>
            </a:xfrm>
            <a:prstGeom prst="rect">
              <a:avLst/>
            </a:prstGeom>
            <a:solidFill>
              <a:srgbClr val="141485"/>
            </a:solidFill>
            <a:ln w="9525">
              <a:noFill/>
              <a:miter lim="800000"/>
              <a:headEnd/>
              <a:tailEnd/>
            </a:ln>
          </p:spPr>
          <p:txBody>
            <a:bodyPr/>
            <a:lstStyle/>
            <a:p>
              <a:pPr>
                <a:defRPr/>
              </a:pPr>
              <a:endParaRPr lang="en-US"/>
            </a:p>
          </p:txBody>
        </p:sp>
        <p:sp>
          <p:nvSpPr>
            <p:cNvPr id="16" name="Rectangle 14"/>
            <p:cNvSpPr>
              <a:spLocks noChangeArrowheads="1"/>
            </p:cNvSpPr>
            <p:nvPr/>
          </p:nvSpPr>
          <p:spPr bwMode="hidden">
            <a:xfrm>
              <a:off x="473" y="3105"/>
              <a:ext cx="1" cy="1"/>
            </a:xfrm>
            <a:prstGeom prst="rect">
              <a:avLst/>
            </a:prstGeom>
            <a:solidFill>
              <a:srgbClr val="141485"/>
            </a:solidFill>
            <a:ln w="9525">
              <a:noFill/>
              <a:miter lim="800000"/>
              <a:headEnd/>
              <a:tailEnd/>
            </a:ln>
          </p:spPr>
          <p:txBody>
            <a:bodyPr/>
            <a:lstStyle/>
            <a:p>
              <a:pPr>
                <a:defRPr/>
              </a:pPr>
              <a:endParaRPr lang="en-US"/>
            </a:p>
          </p:txBody>
        </p:sp>
        <p:grpSp>
          <p:nvGrpSpPr>
            <p:cNvPr id="17" name="Group 15"/>
            <p:cNvGrpSpPr>
              <a:grpSpLocks/>
            </p:cNvGrpSpPr>
            <p:nvPr/>
          </p:nvGrpSpPr>
          <p:grpSpPr bwMode="auto">
            <a:xfrm>
              <a:off x="192" y="2284"/>
              <a:ext cx="1254" cy="923"/>
              <a:chOff x="192" y="2284"/>
              <a:chExt cx="1254" cy="923"/>
            </a:xfrm>
          </p:grpSpPr>
          <p:sp>
            <p:nvSpPr>
              <p:cNvPr id="18" name="Freeform 16"/>
              <p:cNvSpPr>
                <a:spLocks/>
              </p:cNvSpPr>
              <p:nvPr/>
            </p:nvSpPr>
            <p:spPr bwMode="hidden">
              <a:xfrm>
                <a:off x="408" y="3009"/>
                <a:ext cx="47" cy="6"/>
              </a:xfrm>
              <a:custGeom>
                <a:avLst/>
                <a:gdLst/>
                <a:ahLst/>
                <a:cxnLst>
                  <a:cxn ang="0">
                    <a:pos x="47" y="6"/>
                  </a:cxn>
                  <a:cxn ang="0">
                    <a:pos x="0" y="0"/>
                  </a:cxn>
                  <a:cxn ang="0">
                    <a:pos x="0" y="0"/>
                  </a:cxn>
                  <a:cxn ang="0">
                    <a:pos x="47" y="6"/>
                  </a:cxn>
                  <a:cxn ang="0">
                    <a:pos x="47" y="6"/>
                  </a:cxn>
                  <a:cxn ang="0">
                    <a:pos x="47" y="6"/>
                  </a:cxn>
                </a:cxnLst>
                <a:rect l="0" t="0" r="r" b="b"/>
                <a:pathLst>
                  <a:path w="47" h="6">
                    <a:moveTo>
                      <a:pt x="47" y="6"/>
                    </a:moveTo>
                    <a:lnTo>
                      <a:pt x="0" y="0"/>
                    </a:lnTo>
                    <a:lnTo>
                      <a:pt x="0" y="0"/>
                    </a:lnTo>
                    <a:lnTo>
                      <a:pt x="47" y="6"/>
                    </a:lnTo>
                    <a:lnTo>
                      <a:pt x="47" y="6"/>
                    </a:lnTo>
                    <a:lnTo>
                      <a:pt x="47" y="6"/>
                    </a:lnTo>
                    <a:close/>
                  </a:path>
                </a:pathLst>
              </a:custGeom>
              <a:solidFill>
                <a:srgbClr val="141485"/>
              </a:solidFill>
              <a:ln w="9525">
                <a:noFill/>
                <a:round/>
                <a:headEnd/>
                <a:tailEnd/>
              </a:ln>
            </p:spPr>
            <p:txBody>
              <a:bodyPr/>
              <a:lstStyle/>
              <a:p>
                <a:pPr>
                  <a:defRPr/>
                </a:pPr>
                <a:endParaRPr lang="en-US"/>
              </a:p>
            </p:txBody>
          </p:sp>
          <p:sp>
            <p:nvSpPr>
              <p:cNvPr id="19" name="Freeform 17"/>
              <p:cNvSpPr>
                <a:spLocks/>
              </p:cNvSpPr>
              <p:nvPr/>
            </p:nvSpPr>
            <p:spPr bwMode="hidden">
              <a:xfrm>
                <a:off x="912" y="2284"/>
                <a:ext cx="324" cy="162"/>
              </a:xfrm>
              <a:custGeom>
                <a:avLst/>
                <a:gdLst/>
                <a:ahLst/>
                <a:cxnLst>
                  <a:cxn ang="0">
                    <a:pos x="0" y="24"/>
                  </a:cxn>
                  <a:cxn ang="0">
                    <a:pos x="6" y="24"/>
                  </a:cxn>
                  <a:cxn ang="0">
                    <a:pos x="12" y="18"/>
                  </a:cxn>
                  <a:cxn ang="0">
                    <a:pos x="48" y="6"/>
                  </a:cxn>
                  <a:cxn ang="0">
                    <a:pos x="101" y="0"/>
                  </a:cxn>
                  <a:cxn ang="0">
                    <a:pos x="137" y="6"/>
                  </a:cxn>
                  <a:cxn ang="0">
                    <a:pos x="173" y="18"/>
                  </a:cxn>
                  <a:cxn ang="0">
                    <a:pos x="239" y="54"/>
                  </a:cxn>
                  <a:cxn ang="0">
                    <a:pos x="287" y="90"/>
                  </a:cxn>
                  <a:cxn ang="0">
                    <a:pos x="317" y="114"/>
                  </a:cxn>
                  <a:cxn ang="0">
                    <a:pos x="323" y="126"/>
                  </a:cxn>
                  <a:cxn ang="0">
                    <a:pos x="323" y="126"/>
                  </a:cxn>
                  <a:cxn ang="0">
                    <a:pos x="221" y="162"/>
                  </a:cxn>
                  <a:cxn ang="0">
                    <a:pos x="0" y="24"/>
                  </a:cxn>
                  <a:cxn ang="0">
                    <a:pos x="0" y="24"/>
                  </a:cxn>
                </a:cxnLst>
                <a:rect l="0" t="0" r="r" b="b"/>
                <a:pathLst>
                  <a:path w="323" h="162">
                    <a:moveTo>
                      <a:pt x="0" y="24"/>
                    </a:moveTo>
                    <a:lnTo>
                      <a:pt x="6" y="24"/>
                    </a:lnTo>
                    <a:lnTo>
                      <a:pt x="12" y="18"/>
                    </a:lnTo>
                    <a:lnTo>
                      <a:pt x="48" y="6"/>
                    </a:lnTo>
                    <a:lnTo>
                      <a:pt x="101" y="0"/>
                    </a:lnTo>
                    <a:lnTo>
                      <a:pt x="137" y="6"/>
                    </a:lnTo>
                    <a:lnTo>
                      <a:pt x="173" y="18"/>
                    </a:lnTo>
                    <a:lnTo>
                      <a:pt x="239" y="54"/>
                    </a:lnTo>
                    <a:lnTo>
                      <a:pt x="287" y="90"/>
                    </a:lnTo>
                    <a:lnTo>
                      <a:pt x="317" y="114"/>
                    </a:lnTo>
                    <a:lnTo>
                      <a:pt x="323" y="126"/>
                    </a:lnTo>
                    <a:lnTo>
                      <a:pt x="323" y="126"/>
                    </a:lnTo>
                    <a:lnTo>
                      <a:pt x="221" y="162"/>
                    </a:lnTo>
                    <a:lnTo>
                      <a:pt x="0" y="24"/>
                    </a:lnTo>
                    <a:lnTo>
                      <a:pt x="0" y="24"/>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20" name="Freeform 18"/>
              <p:cNvSpPr>
                <a:spLocks noEditPoints="1"/>
              </p:cNvSpPr>
              <p:nvPr/>
            </p:nvSpPr>
            <p:spPr bwMode="hidden">
              <a:xfrm>
                <a:off x="192" y="2284"/>
                <a:ext cx="1254" cy="923"/>
              </a:xfrm>
              <a:custGeom>
                <a:avLst/>
                <a:gdLst/>
                <a:ahLst/>
                <a:cxnLst>
                  <a:cxn ang="0">
                    <a:pos x="1166" y="641"/>
                  </a:cxn>
                  <a:cxn ang="0">
                    <a:pos x="1166" y="473"/>
                  </a:cxn>
                  <a:cxn ang="0">
                    <a:pos x="1136" y="384"/>
                  </a:cxn>
                  <a:cxn ang="0">
                    <a:pos x="1112" y="288"/>
                  </a:cxn>
                  <a:cxn ang="0">
                    <a:pos x="1053" y="174"/>
                  </a:cxn>
                  <a:cxn ang="0">
                    <a:pos x="981" y="96"/>
                  </a:cxn>
                  <a:cxn ang="0">
                    <a:pos x="963" y="72"/>
                  </a:cxn>
                  <a:cxn ang="0">
                    <a:pos x="891" y="18"/>
                  </a:cxn>
                  <a:cxn ang="0">
                    <a:pos x="819" y="6"/>
                  </a:cxn>
                  <a:cxn ang="0">
                    <a:pos x="712" y="24"/>
                  </a:cxn>
                  <a:cxn ang="0">
                    <a:pos x="664" y="42"/>
                  </a:cxn>
                  <a:cxn ang="0">
                    <a:pos x="568" y="120"/>
                  </a:cxn>
                  <a:cxn ang="0">
                    <a:pos x="532" y="228"/>
                  </a:cxn>
                  <a:cxn ang="0">
                    <a:pos x="509" y="348"/>
                  </a:cxn>
                  <a:cxn ang="0">
                    <a:pos x="431" y="479"/>
                  </a:cxn>
                  <a:cxn ang="0">
                    <a:pos x="413" y="539"/>
                  </a:cxn>
                  <a:cxn ang="0">
                    <a:pos x="353" y="599"/>
                  </a:cxn>
                  <a:cxn ang="0">
                    <a:pos x="305" y="629"/>
                  </a:cxn>
                  <a:cxn ang="0">
                    <a:pos x="293" y="635"/>
                  </a:cxn>
                  <a:cxn ang="0">
                    <a:pos x="257" y="677"/>
                  </a:cxn>
                  <a:cxn ang="0">
                    <a:pos x="150" y="797"/>
                  </a:cxn>
                  <a:cxn ang="0">
                    <a:pos x="54" y="839"/>
                  </a:cxn>
                  <a:cxn ang="0">
                    <a:pos x="156" y="905"/>
                  </a:cxn>
                  <a:cxn ang="0">
                    <a:pos x="240" y="869"/>
                  </a:cxn>
                  <a:cxn ang="0">
                    <a:pos x="640" y="827"/>
                  </a:cxn>
                  <a:cxn ang="0">
                    <a:pos x="700" y="725"/>
                  </a:cxn>
                  <a:cxn ang="0">
                    <a:pos x="694" y="611"/>
                  </a:cxn>
                  <a:cxn ang="0">
                    <a:pos x="778" y="551"/>
                  </a:cxn>
                  <a:cxn ang="0">
                    <a:pos x="879" y="449"/>
                  </a:cxn>
                  <a:cxn ang="0">
                    <a:pos x="909" y="414"/>
                  </a:cxn>
                  <a:cxn ang="0">
                    <a:pos x="975" y="318"/>
                  </a:cxn>
                  <a:cxn ang="0">
                    <a:pos x="1023" y="336"/>
                  </a:cxn>
                  <a:cxn ang="0">
                    <a:pos x="1118" y="617"/>
                  </a:cxn>
                  <a:cxn ang="0">
                    <a:pos x="1112" y="689"/>
                  </a:cxn>
                  <a:cxn ang="0">
                    <a:pos x="1148" y="749"/>
                  </a:cxn>
                  <a:cxn ang="0">
                    <a:pos x="1202" y="713"/>
                  </a:cxn>
                  <a:cxn ang="0">
                    <a:pos x="1238" y="749"/>
                  </a:cxn>
                  <a:cxn ang="0">
                    <a:pos x="1250" y="743"/>
                  </a:cxn>
                  <a:cxn ang="0">
                    <a:pos x="694" y="264"/>
                  </a:cxn>
                  <a:cxn ang="0">
                    <a:pos x="784" y="372"/>
                  </a:cxn>
                  <a:cxn ang="0">
                    <a:pos x="766" y="443"/>
                  </a:cxn>
                  <a:cxn ang="0">
                    <a:pos x="706" y="515"/>
                  </a:cxn>
                  <a:cxn ang="0">
                    <a:pos x="658" y="569"/>
                  </a:cxn>
                  <a:cxn ang="0">
                    <a:pos x="616" y="593"/>
                  </a:cxn>
                  <a:cxn ang="0">
                    <a:pos x="574" y="617"/>
                  </a:cxn>
                  <a:cxn ang="0">
                    <a:pos x="562" y="707"/>
                  </a:cxn>
                  <a:cxn ang="0">
                    <a:pos x="353" y="755"/>
                  </a:cxn>
                  <a:cxn ang="0">
                    <a:pos x="389" y="641"/>
                  </a:cxn>
                  <a:cxn ang="0">
                    <a:pos x="425" y="647"/>
                  </a:cxn>
                  <a:cxn ang="0">
                    <a:pos x="443" y="617"/>
                  </a:cxn>
                  <a:cxn ang="0">
                    <a:pos x="568" y="515"/>
                  </a:cxn>
                  <a:cxn ang="0">
                    <a:pos x="616" y="473"/>
                  </a:cxn>
                  <a:cxn ang="0">
                    <a:pos x="640" y="396"/>
                  </a:cxn>
                  <a:cxn ang="0">
                    <a:pos x="640" y="378"/>
                  </a:cxn>
                  <a:cxn ang="0">
                    <a:pos x="664" y="270"/>
                  </a:cxn>
                  <a:cxn ang="0">
                    <a:pos x="682" y="192"/>
                  </a:cxn>
                  <a:cxn ang="0">
                    <a:pos x="694" y="264"/>
                  </a:cxn>
                  <a:cxn ang="0">
                    <a:pos x="532" y="455"/>
                  </a:cxn>
                  <a:cxn ang="0">
                    <a:pos x="634" y="803"/>
                  </a:cxn>
                </a:cxnLst>
                <a:rect l="0" t="0" r="r" b="b"/>
                <a:pathLst>
                  <a:path w="1250" h="923">
                    <a:moveTo>
                      <a:pt x="1244" y="713"/>
                    </a:moveTo>
                    <a:lnTo>
                      <a:pt x="1214" y="683"/>
                    </a:lnTo>
                    <a:lnTo>
                      <a:pt x="1166" y="653"/>
                    </a:lnTo>
                    <a:lnTo>
                      <a:pt x="1166" y="653"/>
                    </a:lnTo>
                    <a:lnTo>
                      <a:pt x="1166" y="641"/>
                    </a:lnTo>
                    <a:lnTo>
                      <a:pt x="1172" y="617"/>
                    </a:lnTo>
                    <a:lnTo>
                      <a:pt x="1172" y="581"/>
                    </a:lnTo>
                    <a:lnTo>
                      <a:pt x="1172" y="545"/>
                    </a:lnTo>
                    <a:lnTo>
                      <a:pt x="1172" y="509"/>
                    </a:lnTo>
                    <a:lnTo>
                      <a:pt x="1166" y="473"/>
                    </a:lnTo>
                    <a:lnTo>
                      <a:pt x="1154" y="443"/>
                    </a:lnTo>
                    <a:lnTo>
                      <a:pt x="1148" y="431"/>
                    </a:lnTo>
                    <a:lnTo>
                      <a:pt x="1142" y="425"/>
                    </a:lnTo>
                    <a:lnTo>
                      <a:pt x="1142" y="408"/>
                    </a:lnTo>
                    <a:lnTo>
                      <a:pt x="1136" y="384"/>
                    </a:lnTo>
                    <a:lnTo>
                      <a:pt x="1130" y="354"/>
                    </a:lnTo>
                    <a:lnTo>
                      <a:pt x="1118" y="324"/>
                    </a:lnTo>
                    <a:lnTo>
                      <a:pt x="1106" y="300"/>
                    </a:lnTo>
                    <a:lnTo>
                      <a:pt x="1112" y="294"/>
                    </a:lnTo>
                    <a:lnTo>
                      <a:pt x="1112" y="288"/>
                    </a:lnTo>
                    <a:lnTo>
                      <a:pt x="1112" y="270"/>
                    </a:lnTo>
                    <a:lnTo>
                      <a:pt x="1106" y="252"/>
                    </a:lnTo>
                    <a:lnTo>
                      <a:pt x="1083" y="210"/>
                    </a:lnTo>
                    <a:lnTo>
                      <a:pt x="1059" y="180"/>
                    </a:lnTo>
                    <a:lnTo>
                      <a:pt x="1053" y="174"/>
                    </a:lnTo>
                    <a:lnTo>
                      <a:pt x="1047" y="168"/>
                    </a:lnTo>
                    <a:lnTo>
                      <a:pt x="1041" y="126"/>
                    </a:lnTo>
                    <a:lnTo>
                      <a:pt x="1017" y="114"/>
                    </a:lnTo>
                    <a:lnTo>
                      <a:pt x="987" y="90"/>
                    </a:lnTo>
                    <a:lnTo>
                      <a:pt x="981" y="96"/>
                    </a:lnTo>
                    <a:lnTo>
                      <a:pt x="981" y="102"/>
                    </a:lnTo>
                    <a:lnTo>
                      <a:pt x="975" y="120"/>
                    </a:lnTo>
                    <a:lnTo>
                      <a:pt x="975" y="108"/>
                    </a:lnTo>
                    <a:lnTo>
                      <a:pt x="969" y="90"/>
                    </a:lnTo>
                    <a:lnTo>
                      <a:pt x="963" y="72"/>
                    </a:lnTo>
                    <a:lnTo>
                      <a:pt x="963" y="66"/>
                    </a:lnTo>
                    <a:lnTo>
                      <a:pt x="933" y="42"/>
                    </a:lnTo>
                    <a:lnTo>
                      <a:pt x="921" y="36"/>
                    </a:lnTo>
                    <a:lnTo>
                      <a:pt x="915" y="30"/>
                    </a:lnTo>
                    <a:lnTo>
                      <a:pt x="891" y="18"/>
                    </a:lnTo>
                    <a:lnTo>
                      <a:pt x="885" y="18"/>
                    </a:lnTo>
                    <a:lnTo>
                      <a:pt x="867" y="18"/>
                    </a:lnTo>
                    <a:lnTo>
                      <a:pt x="855" y="18"/>
                    </a:lnTo>
                    <a:lnTo>
                      <a:pt x="849" y="18"/>
                    </a:lnTo>
                    <a:lnTo>
                      <a:pt x="819" y="6"/>
                    </a:lnTo>
                    <a:lnTo>
                      <a:pt x="796" y="0"/>
                    </a:lnTo>
                    <a:lnTo>
                      <a:pt x="772" y="6"/>
                    </a:lnTo>
                    <a:lnTo>
                      <a:pt x="754" y="18"/>
                    </a:lnTo>
                    <a:lnTo>
                      <a:pt x="730" y="18"/>
                    </a:lnTo>
                    <a:lnTo>
                      <a:pt x="712" y="24"/>
                    </a:lnTo>
                    <a:lnTo>
                      <a:pt x="700" y="30"/>
                    </a:lnTo>
                    <a:lnTo>
                      <a:pt x="700" y="30"/>
                    </a:lnTo>
                    <a:lnTo>
                      <a:pt x="694" y="30"/>
                    </a:lnTo>
                    <a:lnTo>
                      <a:pt x="688" y="30"/>
                    </a:lnTo>
                    <a:lnTo>
                      <a:pt x="664" y="42"/>
                    </a:lnTo>
                    <a:lnTo>
                      <a:pt x="628" y="60"/>
                    </a:lnTo>
                    <a:lnTo>
                      <a:pt x="586" y="90"/>
                    </a:lnTo>
                    <a:lnTo>
                      <a:pt x="574" y="108"/>
                    </a:lnTo>
                    <a:lnTo>
                      <a:pt x="562" y="120"/>
                    </a:lnTo>
                    <a:lnTo>
                      <a:pt x="568" y="120"/>
                    </a:lnTo>
                    <a:lnTo>
                      <a:pt x="568" y="114"/>
                    </a:lnTo>
                    <a:lnTo>
                      <a:pt x="550" y="150"/>
                    </a:lnTo>
                    <a:lnTo>
                      <a:pt x="538" y="192"/>
                    </a:lnTo>
                    <a:lnTo>
                      <a:pt x="532" y="216"/>
                    </a:lnTo>
                    <a:lnTo>
                      <a:pt x="532" y="228"/>
                    </a:lnTo>
                    <a:lnTo>
                      <a:pt x="532" y="228"/>
                    </a:lnTo>
                    <a:lnTo>
                      <a:pt x="527" y="246"/>
                    </a:lnTo>
                    <a:lnTo>
                      <a:pt x="521" y="276"/>
                    </a:lnTo>
                    <a:lnTo>
                      <a:pt x="515" y="312"/>
                    </a:lnTo>
                    <a:lnTo>
                      <a:pt x="509" y="348"/>
                    </a:lnTo>
                    <a:lnTo>
                      <a:pt x="473" y="390"/>
                    </a:lnTo>
                    <a:lnTo>
                      <a:pt x="473" y="396"/>
                    </a:lnTo>
                    <a:lnTo>
                      <a:pt x="467" y="402"/>
                    </a:lnTo>
                    <a:lnTo>
                      <a:pt x="449" y="437"/>
                    </a:lnTo>
                    <a:lnTo>
                      <a:pt x="431" y="479"/>
                    </a:lnTo>
                    <a:lnTo>
                      <a:pt x="419" y="521"/>
                    </a:lnTo>
                    <a:lnTo>
                      <a:pt x="413" y="527"/>
                    </a:lnTo>
                    <a:lnTo>
                      <a:pt x="413" y="533"/>
                    </a:lnTo>
                    <a:lnTo>
                      <a:pt x="413" y="539"/>
                    </a:lnTo>
                    <a:lnTo>
                      <a:pt x="413" y="539"/>
                    </a:lnTo>
                    <a:lnTo>
                      <a:pt x="413" y="539"/>
                    </a:lnTo>
                    <a:lnTo>
                      <a:pt x="413" y="539"/>
                    </a:lnTo>
                    <a:lnTo>
                      <a:pt x="413" y="539"/>
                    </a:lnTo>
                    <a:lnTo>
                      <a:pt x="413" y="539"/>
                    </a:lnTo>
                    <a:lnTo>
                      <a:pt x="353" y="599"/>
                    </a:lnTo>
                    <a:lnTo>
                      <a:pt x="347" y="599"/>
                    </a:lnTo>
                    <a:lnTo>
                      <a:pt x="341" y="599"/>
                    </a:lnTo>
                    <a:lnTo>
                      <a:pt x="335" y="611"/>
                    </a:lnTo>
                    <a:lnTo>
                      <a:pt x="311" y="629"/>
                    </a:lnTo>
                    <a:lnTo>
                      <a:pt x="305" y="629"/>
                    </a:lnTo>
                    <a:lnTo>
                      <a:pt x="299" y="629"/>
                    </a:lnTo>
                    <a:lnTo>
                      <a:pt x="299" y="635"/>
                    </a:lnTo>
                    <a:lnTo>
                      <a:pt x="293" y="635"/>
                    </a:lnTo>
                    <a:lnTo>
                      <a:pt x="293" y="635"/>
                    </a:lnTo>
                    <a:lnTo>
                      <a:pt x="293" y="635"/>
                    </a:lnTo>
                    <a:lnTo>
                      <a:pt x="293" y="635"/>
                    </a:lnTo>
                    <a:lnTo>
                      <a:pt x="257" y="659"/>
                    </a:lnTo>
                    <a:lnTo>
                      <a:pt x="257" y="665"/>
                    </a:lnTo>
                    <a:lnTo>
                      <a:pt x="257" y="665"/>
                    </a:lnTo>
                    <a:lnTo>
                      <a:pt x="257" y="677"/>
                    </a:lnTo>
                    <a:lnTo>
                      <a:pt x="257" y="701"/>
                    </a:lnTo>
                    <a:lnTo>
                      <a:pt x="257" y="719"/>
                    </a:lnTo>
                    <a:lnTo>
                      <a:pt x="257" y="731"/>
                    </a:lnTo>
                    <a:lnTo>
                      <a:pt x="216" y="725"/>
                    </a:lnTo>
                    <a:lnTo>
                      <a:pt x="150" y="797"/>
                    </a:lnTo>
                    <a:lnTo>
                      <a:pt x="150" y="827"/>
                    </a:lnTo>
                    <a:lnTo>
                      <a:pt x="174" y="827"/>
                    </a:lnTo>
                    <a:lnTo>
                      <a:pt x="114" y="845"/>
                    </a:lnTo>
                    <a:lnTo>
                      <a:pt x="108" y="851"/>
                    </a:lnTo>
                    <a:lnTo>
                      <a:pt x="54" y="839"/>
                    </a:lnTo>
                    <a:lnTo>
                      <a:pt x="0" y="857"/>
                    </a:lnTo>
                    <a:lnTo>
                      <a:pt x="0" y="875"/>
                    </a:lnTo>
                    <a:lnTo>
                      <a:pt x="102" y="893"/>
                    </a:lnTo>
                    <a:lnTo>
                      <a:pt x="96" y="893"/>
                    </a:lnTo>
                    <a:lnTo>
                      <a:pt x="156" y="905"/>
                    </a:lnTo>
                    <a:lnTo>
                      <a:pt x="168" y="899"/>
                    </a:lnTo>
                    <a:lnTo>
                      <a:pt x="311" y="923"/>
                    </a:lnTo>
                    <a:lnTo>
                      <a:pt x="365" y="911"/>
                    </a:lnTo>
                    <a:lnTo>
                      <a:pt x="371" y="887"/>
                    </a:lnTo>
                    <a:lnTo>
                      <a:pt x="240" y="869"/>
                    </a:lnTo>
                    <a:lnTo>
                      <a:pt x="240" y="863"/>
                    </a:lnTo>
                    <a:lnTo>
                      <a:pt x="497" y="791"/>
                    </a:lnTo>
                    <a:lnTo>
                      <a:pt x="503" y="809"/>
                    </a:lnTo>
                    <a:lnTo>
                      <a:pt x="640" y="827"/>
                    </a:lnTo>
                    <a:lnTo>
                      <a:pt x="640" y="827"/>
                    </a:lnTo>
                    <a:lnTo>
                      <a:pt x="700" y="725"/>
                    </a:lnTo>
                    <a:lnTo>
                      <a:pt x="700" y="725"/>
                    </a:lnTo>
                    <a:lnTo>
                      <a:pt x="700" y="725"/>
                    </a:lnTo>
                    <a:lnTo>
                      <a:pt x="700" y="725"/>
                    </a:lnTo>
                    <a:lnTo>
                      <a:pt x="700" y="725"/>
                    </a:lnTo>
                    <a:lnTo>
                      <a:pt x="658" y="719"/>
                    </a:lnTo>
                    <a:lnTo>
                      <a:pt x="664" y="653"/>
                    </a:lnTo>
                    <a:lnTo>
                      <a:pt x="664" y="653"/>
                    </a:lnTo>
                    <a:lnTo>
                      <a:pt x="670" y="623"/>
                    </a:lnTo>
                    <a:lnTo>
                      <a:pt x="694" y="611"/>
                    </a:lnTo>
                    <a:lnTo>
                      <a:pt x="694" y="605"/>
                    </a:lnTo>
                    <a:lnTo>
                      <a:pt x="694" y="605"/>
                    </a:lnTo>
                    <a:lnTo>
                      <a:pt x="718" y="587"/>
                    </a:lnTo>
                    <a:lnTo>
                      <a:pt x="748" y="569"/>
                    </a:lnTo>
                    <a:lnTo>
                      <a:pt x="778" y="551"/>
                    </a:lnTo>
                    <a:lnTo>
                      <a:pt x="796" y="533"/>
                    </a:lnTo>
                    <a:lnTo>
                      <a:pt x="819" y="515"/>
                    </a:lnTo>
                    <a:lnTo>
                      <a:pt x="843" y="497"/>
                    </a:lnTo>
                    <a:lnTo>
                      <a:pt x="867" y="467"/>
                    </a:lnTo>
                    <a:lnTo>
                      <a:pt x="879" y="449"/>
                    </a:lnTo>
                    <a:lnTo>
                      <a:pt x="879" y="443"/>
                    </a:lnTo>
                    <a:lnTo>
                      <a:pt x="885" y="443"/>
                    </a:lnTo>
                    <a:lnTo>
                      <a:pt x="891" y="431"/>
                    </a:lnTo>
                    <a:lnTo>
                      <a:pt x="903" y="425"/>
                    </a:lnTo>
                    <a:lnTo>
                      <a:pt x="909" y="414"/>
                    </a:lnTo>
                    <a:lnTo>
                      <a:pt x="909" y="390"/>
                    </a:lnTo>
                    <a:lnTo>
                      <a:pt x="903" y="360"/>
                    </a:lnTo>
                    <a:lnTo>
                      <a:pt x="927" y="348"/>
                    </a:lnTo>
                    <a:lnTo>
                      <a:pt x="951" y="330"/>
                    </a:lnTo>
                    <a:lnTo>
                      <a:pt x="975" y="318"/>
                    </a:lnTo>
                    <a:lnTo>
                      <a:pt x="993" y="300"/>
                    </a:lnTo>
                    <a:lnTo>
                      <a:pt x="999" y="306"/>
                    </a:lnTo>
                    <a:lnTo>
                      <a:pt x="1011" y="306"/>
                    </a:lnTo>
                    <a:lnTo>
                      <a:pt x="1023" y="336"/>
                    </a:lnTo>
                    <a:lnTo>
                      <a:pt x="1023" y="336"/>
                    </a:lnTo>
                    <a:lnTo>
                      <a:pt x="1071" y="449"/>
                    </a:lnTo>
                    <a:lnTo>
                      <a:pt x="1071" y="467"/>
                    </a:lnTo>
                    <a:lnTo>
                      <a:pt x="1077" y="497"/>
                    </a:lnTo>
                    <a:lnTo>
                      <a:pt x="1101" y="563"/>
                    </a:lnTo>
                    <a:lnTo>
                      <a:pt x="1118" y="617"/>
                    </a:lnTo>
                    <a:lnTo>
                      <a:pt x="1124" y="641"/>
                    </a:lnTo>
                    <a:lnTo>
                      <a:pt x="1124" y="653"/>
                    </a:lnTo>
                    <a:lnTo>
                      <a:pt x="1118" y="659"/>
                    </a:lnTo>
                    <a:lnTo>
                      <a:pt x="1112" y="671"/>
                    </a:lnTo>
                    <a:lnTo>
                      <a:pt x="1112" y="689"/>
                    </a:lnTo>
                    <a:lnTo>
                      <a:pt x="1118" y="701"/>
                    </a:lnTo>
                    <a:lnTo>
                      <a:pt x="1124" y="719"/>
                    </a:lnTo>
                    <a:lnTo>
                      <a:pt x="1130" y="737"/>
                    </a:lnTo>
                    <a:lnTo>
                      <a:pt x="1136" y="749"/>
                    </a:lnTo>
                    <a:lnTo>
                      <a:pt x="1148" y="749"/>
                    </a:lnTo>
                    <a:lnTo>
                      <a:pt x="1154" y="743"/>
                    </a:lnTo>
                    <a:lnTo>
                      <a:pt x="1154" y="725"/>
                    </a:lnTo>
                    <a:lnTo>
                      <a:pt x="1148" y="707"/>
                    </a:lnTo>
                    <a:lnTo>
                      <a:pt x="1148" y="701"/>
                    </a:lnTo>
                    <a:lnTo>
                      <a:pt x="1202" y="713"/>
                    </a:lnTo>
                    <a:lnTo>
                      <a:pt x="1208" y="719"/>
                    </a:lnTo>
                    <a:lnTo>
                      <a:pt x="1214" y="737"/>
                    </a:lnTo>
                    <a:lnTo>
                      <a:pt x="1220" y="749"/>
                    </a:lnTo>
                    <a:lnTo>
                      <a:pt x="1232" y="755"/>
                    </a:lnTo>
                    <a:lnTo>
                      <a:pt x="1238" y="749"/>
                    </a:lnTo>
                    <a:lnTo>
                      <a:pt x="1232" y="737"/>
                    </a:lnTo>
                    <a:lnTo>
                      <a:pt x="1238" y="749"/>
                    </a:lnTo>
                    <a:lnTo>
                      <a:pt x="1244" y="755"/>
                    </a:lnTo>
                    <a:lnTo>
                      <a:pt x="1250" y="749"/>
                    </a:lnTo>
                    <a:lnTo>
                      <a:pt x="1250" y="743"/>
                    </a:lnTo>
                    <a:lnTo>
                      <a:pt x="1250" y="731"/>
                    </a:lnTo>
                    <a:lnTo>
                      <a:pt x="1244" y="719"/>
                    </a:lnTo>
                    <a:lnTo>
                      <a:pt x="1244" y="713"/>
                    </a:lnTo>
                    <a:lnTo>
                      <a:pt x="1244" y="713"/>
                    </a:lnTo>
                    <a:close/>
                    <a:moveTo>
                      <a:pt x="694" y="264"/>
                    </a:moveTo>
                    <a:lnTo>
                      <a:pt x="700" y="276"/>
                    </a:lnTo>
                    <a:lnTo>
                      <a:pt x="712" y="288"/>
                    </a:lnTo>
                    <a:lnTo>
                      <a:pt x="742" y="330"/>
                    </a:lnTo>
                    <a:lnTo>
                      <a:pt x="778" y="360"/>
                    </a:lnTo>
                    <a:lnTo>
                      <a:pt x="784" y="372"/>
                    </a:lnTo>
                    <a:lnTo>
                      <a:pt x="790" y="378"/>
                    </a:lnTo>
                    <a:lnTo>
                      <a:pt x="796" y="384"/>
                    </a:lnTo>
                    <a:lnTo>
                      <a:pt x="796" y="384"/>
                    </a:lnTo>
                    <a:lnTo>
                      <a:pt x="790" y="431"/>
                    </a:lnTo>
                    <a:lnTo>
                      <a:pt x="766" y="443"/>
                    </a:lnTo>
                    <a:lnTo>
                      <a:pt x="748" y="461"/>
                    </a:lnTo>
                    <a:lnTo>
                      <a:pt x="724" y="485"/>
                    </a:lnTo>
                    <a:lnTo>
                      <a:pt x="712" y="503"/>
                    </a:lnTo>
                    <a:lnTo>
                      <a:pt x="712" y="509"/>
                    </a:lnTo>
                    <a:lnTo>
                      <a:pt x="706" y="515"/>
                    </a:lnTo>
                    <a:lnTo>
                      <a:pt x="688" y="533"/>
                    </a:lnTo>
                    <a:lnTo>
                      <a:pt x="670" y="551"/>
                    </a:lnTo>
                    <a:lnTo>
                      <a:pt x="658" y="563"/>
                    </a:lnTo>
                    <a:lnTo>
                      <a:pt x="658" y="569"/>
                    </a:lnTo>
                    <a:lnTo>
                      <a:pt x="658" y="569"/>
                    </a:lnTo>
                    <a:lnTo>
                      <a:pt x="658" y="569"/>
                    </a:lnTo>
                    <a:lnTo>
                      <a:pt x="652" y="569"/>
                    </a:lnTo>
                    <a:lnTo>
                      <a:pt x="652" y="575"/>
                    </a:lnTo>
                    <a:lnTo>
                      <a:pt x="640" y="581"/>
                    </a:lnTo>
                    <a:lnTo>
                      <a:pt x="616" y="593"/>
                    </a:lnTo>
                    <a:lnTo>
                      <a:pt x="604" y="599"/>
                    </a:lnTo>
                    <a:lnTo>
                      <a:pt x="592" y="605"/>
                    </a:lnTo>
                    <a:lnTo>
                      <a:pt x="592" y="605"/>
                    </a:lnTo>
                    <a:lnTo>
                      <a:pt x="586" y="611"/>
                    </a:lnTo>
                    <a:lnTo>
                      <a:pt x="574" y="617"/>
                    </a:lnTo>
                    <a:lnTo>
                      <a:pt x="562" y="629"/>
                    </a:lnTo>
                    <a:lnTo>
                      <a:pt x="550" y="635"/>
                    </a:lnTo>
                    <a:lnTo>
                      <a:pt x="550" y="653"/>
                    </a:lnTo>
                    <a:lnTo>
                      <a:pt x="556" y="677"/>
                    </a:lnTo>
                    <a:lnTo>
                      <a:pt x="562" y="707"/>
                    </a:lnTo>
                    <a:lnTo>
                      <a:pt x="538" y="737"/>
                    </a:lnTo>
                    <a:lnTo>
                      <a:pt x="377" y="785"/>
                    </a:lnTo>
                    <a:lnTo>
                      <a:pt x="365" y="761"/>
                    </a:lnTo>
                    <a:lnTo>
                      <a:pt x="359" y="755"/>
                    </a:lnTo>
                    <a:lnTo>
                      <a:pt x="353" y="755"/>
                    </a:lnTo>
                    <a:lnTo>
                      <a:pt x="359" y="683"/>
                    </a:lnTo>
                    <a:lnTo>
                      <a:pt x="365" y="671"/>
                    </a:lnTo>
                    <a:lnTo>
                      <a:pt x="371" y="665"/>
                    </a:lnTo>
                    <a:lnTo>
                      <a:pt x="389" y="641"/>
                    </a:lnTo>
                    <a:lnTo>
                      <a:pt x="389" y="641"/>
                    </a:lnTo>
                    <a:lnTo>
                      <a:pt x="413" y="629"/>
                    </a:lnTo>
                    <a:lnTo>
                      <a:pt x="431" y="611"/>
                    </a:lnTo>
                    <a:lnTo>
                      <a:pt x="419" y="623"/>
                    </a:lnTo>
                    <a:lnTo>
                      <a:pt x="419" y="629"/>
                    </a:lnTo>
                    <a:lnTo>
                      <a:pt x="425" y="647"/>
                    </a:lnTo>
                    <a:lnTo>
                      <a:pt x="425" y="659"/>
                    </a:lnTo>
                    <a:lnTo>
                      <a:pt x="431" y="665"/>
                    </a:lnTo>
                    <a:lnTo>
                      <a:pt x="437" y="659"/>
                    </a:lnTo>
                    <a:lnTo>
                      <a:pt x="443" y="635"/>
                    </a:lnTo>
                    <a:lnTo>
                      <a:pt x="443" y="617"/>
                    </a:lnTo>
                    <a:lnTo>
                      <a:pt x="443" y="605"/>
                    </a:lnTo>
                    <a:lnTo>
                      <a:pt x="491" y="575"/>
                    </a:lnTo>
                    <a:lnTo>
                      <a:pt x="527" y="545"/>
                    </a:lnTo>
                    <a:lnTo>
                      <a:pt x="550" y="527"/>
                    </a:lnTo>
                    <a:lnTo>
                      <a:pt x="568" y="515"/>
                    </a:lnTo>
                    <a:lnTo>
                      <a:pt x="586" y="503"/>
                    </a:lnTo>
                    <a:lnTo>
                      <a:pt x="598" y="497"/>
                    </a:lnTo>
                    <a:lnTo>
                      <a:pt x="610" y="485"/>
                    </a:lnTo>
                    <a:lnTo>
                      <a:pt x="616" y="479"/>
                    </a:lnTo>
                    <a:lnTo>
                      <a:pt x="616" y="473"/>
                    </a:lnTo>
                    <a:lnTo>
                      <a:pt x="628" y="455"/>
                    </a:lnTo>
                    <a:lnTo>
                      <a:pt x="634" y="431"/>
                    </a:lnTo>
                    <a:lnTo>
                      <a:pt x="640" y="408"/>
                    </a:lnTo>
                    <a:lnTo>
                      <a:pt x="640" y="402"/>
                    </a:lnTo>
                    <a:lnTo>
                      <a:pt x="640" y="396"/>
                    </a:lnTo>
                    <a:lnTo>
                      <a:pt x="628" y="396"/>
                    </a:lnTo>
                    <a:lnTo>
                      <a:pt x="634" y="396"/>
                    </a:lnTo>
                    <a:lnTo>
                      <a:pt x="634" y="396"/>
                    </a:lnTo>
                    <a:lnTo>
                      <a:pt x="634" y="390"/>
                    </a:lnTo>
                    <a:lnTo>
                      <a:pt x="640" y="378"/>
                    </a:lnTo>
                    <a:lnTo>
                      <a:pt x="652" y="336"/>
                    </a:lnTo>
                    <a:lnTo>
                      <a:pt x="664" y="300"/>
                    </a:lnTo>
                    <a:lnTo>
                      <a:pt x="664" y="282"/>
                    </a:lnTo>
                    <a:lnTo>
                      <a:pt x="670" y="276"/>
                    </a:lnTo>
                    <a:lnTo>
                      <a:pt x="664" y="270"/>
                    </a:lnTo>
                    <a:lnTo>
                      <a:pt x="658" y="258"/>
                    </a:lnTo>
                    <a:lnTo>
                      <a:pt x="646" y="246"/>
                    </a:lnTo>
                    <a:lnTo>
                      <a:pt x="640" y="240"/>
                    </a:lnTo>
                    <a:lnTo>
                      <a:pt x="676" y="258"/>
                    </a:lnTo>
                    <a:lnTo>
                      <a:pt x="682" y="192"/>
                    </a:lnTo>
                    <a:lnTo>
                      <a:pt x="682" y="198"/>
                    </a:lnTo>
                    <a:lnTo>
                      <a:pt x="682" y="222"/>
                    </a:lnTo>
                    <a:lnTo>
                      <a:pt x="688" y="246"/>
                    </a:lnTo>
                    <a:lnTo>
                      <a:pt x="694" y="264"/>
                    </a:lnTo>
                    <a:lnTo>
                      <a:pt x="694" y="264"/>
                    </a:lnTo>
                    <a:close/>
                    <a:moveTo>
                      <a:pt x="532" y="455"/>
                    </a:moveTo>
                    <a:lnTo>
                      <a:pt x="527" y="461"/>
                    </a:lnTo>
                    <a:lnTo>
                      <a:pt x="532" y="449"/>
                    </a:lnTo>
                    <a:lnTo>
                      <a:pt x="532" y="455"/>
                    </a:lnTo>
                    <a:lnTo>
                      <a:pt x="532" y="455"/>
                    </a:lnTo>
                    <a:close/>
                    <a:moveTo>
                      <a:pt x="634" y="803"/>
                    </a:moveTo>
                    <a:lnTo>
                      <a:pt x="634" y="803"/>
                    </a:lnTo>
                    <a:lnTo>
                      <a:pt x="634" y="803"/>
                    </a:lnTo>
                    <a:lnTo>
                      <a:pt x="634" y="803"/>
                    </a:lnTo>
                    <a:lnTo>
                      <a:pt x="634" y="803"/>
                    </a:lnTo>
                    <a:close/>
                  </a:path>
                </a:pathLst>
              </a:custGeom>
              <a:solidFill>
                <a:schemeClr val="bg2"/>
              </a:solidFill>
              <a:ln w="9525">
                <a:noFill/>
                <a:round/>
                <a:headEnd/>
                <a:tailEnd/>
              </a:ln>
            </p:spPr>
            <p:txBody>
              <a:bodyPr/>
              <a:lstStyle/>
              <a:p>
                <a:pPr>
                  <a:defRPr/>
                </a:pPr>
                <a:endParaRPr lang="en-US"/>
              </a:p>
            </p:txBody>
          </p:sp>
          <p:sp>
            <p:nvSpPr>
              <p:cNvPr id="21" name="Freeform 19"/>
              <p:cNvSpPr>
                <a:spLocks/>
              </p:cNvSpPr>
              <p:nvPr/>
            </p:nvSpPr>
            <p:spPr bwMode="hidden">
              <a:xfrm>
                <a:off x="684" y="2709"/>
                <a:ext cx="47" cy="78"/>
              </a:xfrm>
              <a:custGeom>
                <a:avLst/>
                <a:gdLst/>
                <a:ahLst/>
                <a:cxnLst>
                  <a:cxn ang="0">
                    <a:pos x="12" y="72"/>
                  </a:cxn>
                  <a:cxn ang="0">
                    <a:pos x="18" y="60"/>
                  </a:cxn>
                  <a:cxn ang="0">
                    <a:pos x="24" y="54"/>
                  </a:cxn>
                  <a:cxn ang="0">
                    <a:pos x="47" y="0"/>
                  </a:cxn>
                  <a:cxn ang="0">
                    <a:pos x="0" y="78"/>
                  </a:cxn>
                  <a:cxn ang="0">
                    <a:pos x="12" y="72"/>
                  </a:cxn>
                  <a:cxn ang="0">
                    <a:pos x="12" y="72"/>
                  </a:cxn>
                </a:cxnLst>
                <a:rect l="0" t="0" r="r" b="b"/>
                <a:pathLst>
                  <a:path w="47" h="78">
                    <a:moveTo>
                      <a:pt x="12" y="72"/>
                    </a:moveTo>
                    <a:lnTo>
                      <a:pt x="18" y="60"/>
                    </a:lnTo>
                    <a:lnTo>
                      <a:pt x="24" y="54"/>
                    </a:lnTo>
                    <a:lnTo>
                      <a:pt x="47" y="0"/>
                    </a:lnTo>
                    <a:lnTo>
                      <a:pt x="0" y="78"/>
                    </a:lnTo>
                    <a:lnTo>
                      <a:pt x="12" y="72"/>
                    </a:lnTo>
                    <a:lnTo>
                      <a:pt x="12" y="72"/>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22" name="Freeform 20"/>
              <p:cNvSpPr>
                <a:spLocks/>
              </p:cNvSpPr>
              <p:nvPr/>
            </p:nvSpPr>
            <p:spPr bwMode="hidden">
              <a:xfrm>
                <a:off x="1284" y="2572"/>
                <a:ext cx="149" cy="419"/>
              </a:xfrm>
              <a:custGeom>
                <a:avLst/>
                <a:gdLst/>
                <a:ahLst/>
                <a:cxnLst>
                  <a:cxn ang="0">
                    <a:pos x="29" y="96"/>
                  </a:cxn>
                  <a:cxn ang="0">
                    <a:pos x="41" y="126"/>
                  </a:cxn>
                  <a:cxn ang="0">
                    <a:pos x="29" y="161"/>
                  </a:cxn>
                  <a:cxn ang="0">
                    <a:pos x="47" y="149"/>
                  </a:cxn>
                  <a:cxn ang="0">
                    <a:pos x="53" y="347"/>
                  </a:cxn>
                  <a:cxn ang="0">
                    <a:pos x="65" y="371"/>
                  </a:cxn>
                  <a:cxn ang="0">
                    <a:pos x="65" y="377"/>
                  </a:cxn>
                  <a:cxn ang="0">
                    <a:pos x="65" y="389"/>
                  </a:cxn>
                  <a:cxn ang="0">
                    <a:pos x="77" y="395"/>
                  </a:cxn>
                  <a:cxn ang="0">
                    <a:pos x="101" y="407"/>
                  </a:cxn>
                  <a:cxn ang="0">
                    <a:pos x="125" y="413"/>
                  </a:cxn>
                  <a:cxn ang="0">
                    <a:pos x="149" y="419"/>
                  </a:cxn>
                  <a:cxn ang="0">
                    <a:pos x="125" y="395"/>
                  </a:cxn>
                  <a:cxn ang="0">
                    <a:pos x="77" y="365"/>
                  </a:cxn>
                  <a:cxn ang="0">
                    <a:pos x="77" y="365"/>
                  </a:cxn>
                  <a:cxn ang="0">
                    <a:pos x="77" y="353"/>
                  </a:cxn>
                  <a:cxn ang="0">
                    <a:pos x="83" y="329"/>
                  </a:cxn>
                  <a:cxn ang="0">
                    <a:pos x="83" y="293"/>
                  </a:cxn>
                  <a:cxn ang="0">
                    <a:pos x="83" y="257"/>
                  </a:cxn>
                  <a:cxn ang="0">
                    <a:pos x="83" y="221"/>
                  </a:cxn>
                  <a:cxn ang="0">
                    <a:pos x="77" y="185"/>
                  </a:cxn>
                  <a:cxn ang="0">
                    <a:pos x="65" y="155"/>
                  </a:cxn>
                  <a:cxn ang="0">
                    <a:pos x="59" y="143"/>
                  </a:cxn>
                  <a:cxn ang="0">
                    <a:pos x="53" y="137"/>
                  </a:cxn>
                  <a:cxn ang="0">
                    <a:pos x="53" y="120"/>
                  </a:cxn>
                  <a:cxn ang="0">
                    <a:pos x="53" y="108"/>
                  </a:cxn>
                  <a:cxn ang="0">
                    <a:pos x="47" y="90"/>
                  </a:cxn>
                  <a:cxn ang="0">
                    <a:pos x="35" y="54"/>
                  </a:cxn>
                  <a:cxn ang="0">
                    <a:pos x="23" y="18"/>
                  </a:cxn>
                  <a:cxn ang="0">
                    <a:pos x="17" y="6"/>
                  </a:cxn>
                  <a:cxn ang="0">
                    <a:pos x="17" y="0"/>
                  </a:cxn>
                  <a:cxn ang="0">
                    <a:pos x="0" y="6"/>
                  </a:cxn>
                  <a:cxn ang="0">
                    <a:pos x="6" y="114"/>
                  </a:cxn>
                  <a:cxn ang="0">
                    <a:pos x="29" y="96"/>
                  </a:cxn>
                  <a:cxn ang="0">
                    <a:pos x="29" y="96"/>
                  </a:cxn>
                </a:cxnLst>
                <a:rect l="0" t="0" r="r" b="b"/>
                <a:pathLst>
                  <a:path w="149" h="419">
                    <a:moveTo>
                      <a:pt x="29" y="96"/>
                    </a:moveTo>
                    <a:lnTo>
                      <a:pt x="41" y="126"/>
                    </a:lnTo>
                    <a:lnTo>
                      <a:pt x="29" y="161"/>
                    </a:lnTo>
                    <a:lnTo>
                      <a:pt x="47" y="149"/>
                    </a:lnTo>
                    <a:lnTo>
                      <a:pt x="53" y="347"/>
                    </a:lnTo>
                    <a:lnTo>
                      <a:pt x="65" y="371"/>
                    </a:lnTo>
                    <a:lnTo>
                      <a:pt x="65" y="377"/>
                    </a:lnTo>
                    <a:lnTo>
                      <a:pt x="65" y="389"/>
                    </a:lnTo>
                    <a:lnTo>
                      <a:pt x="77" y="395"/>
                    </a:lnTo>
                    <a:lnTo>
                      <a:pt x="101" y="407"/>
                    </a:lnTo>
                    <a:lnTo>
                      <a:pt x="125" y="413"/>
                    </a:lnTo>
                    <a:lnTo>
                      <a:pt x="149" y="419"/>
                    </a:lnTo>
                    <a:lnTo>
                      <a:pt x="125" y="395"/>
                    </a:lnTo>
                    <a:lnTo>
                      <a:pt x="77" y="365"/>
                    </a:lnTo>
                    <a:lnTo>
                      <a:pt x="77" y="365"/>
                    </a:lnTo>
                    <a:lnTo>
                      <a:pt x="77" y="353"/>
                    </a:lnTo>
                    <a:lnTo>
                      <a:pt x="83" y="329"/>
                    </a:lnTo>
                    <a:lnTo>
                      <a:pt x="83" y="293"/>
                    </a:lnTo>
                    <a:lnTo>
                      <a:pt x="83" y="257"/>
                    </a:lnTo>
                    <a:lnTo>
                      <a:pt x="83" y="221"/>
                    </a:lnTo>
                    <a:lnTo>
                      <a:pt x="77" y="185"/>
                    </a:lnTo>
                    <a:lnTo>
                      <a:pt x="65" y="155"/>
                    </a:lnTo>
                    <a:lnTo>
                      <a:pt x="59" y="143"/>
                    </a:lnTo>
                    <a:lnTo>
                      <a:pt x="53" y="137"/>
                    </a:lnTo>
                    <a:lnTo>
                      <a:pt x="53" y="120"/>
                    </a:lnTo>
                    <a:lnTo>
                      <a:pt x="53" y="108"/>
                    </a:lnTo>
                    <a:lnTo>
                      <a:pt x="47" y="90"/>
                    </a:lnTo>
                    <a:lnTo>
                      <a:pt x="35" y="54"/>
                    </a:lnTo>
                    <a:lnTo>
                      <a:pt x="23" y="18"/>
                    </a:lnTo>
                    <a:lnTo>
                      <a:pt x="17" y="6"/>
                    </a:lnTo>
                    <a:lnTo>
                      <a:pt x="17" y="0"/>
                    </a:lnTo>
                    <a:lnTo>
                      <a:pt x="0" y="6"/>
                    </a:lnTo>
                    <a:lnTo>
                      <a:pt x="6" y="114"/>
                    </a:lnTo>
                    <a:lnTo>
                      <a:pt x="29" y="96"/>
                    </a:lnTo>
                    <a:lnTo>
                      <a:pt x="29" y="9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23" name="Freeform 21"/>
              <p:cNvSpPr>
                <a:spLocks/>
              </p:cNvSpPr>
              <p:nvPr/>
            </p:nvSpPr>
            <p:spPr bwMode="hidden">
              <a:xfrm>
                <a:off x="1140" y="2434"/>
                <a:ext cx="167" cy="138"/>
              </a:xfrm>
              <a:custGeom>
                <a:avLst/>
                <a:gdLst/>
                <a:ahLst/>
                <a:cxnLst>
                  <a:cxn ang="0">
                    <a:pos x="102" y="18"/>
                  </a:cxn>
                  <a:cxn ang="0">
                    <a:pos x="96" y="12"/>
                  </a:cxn>
                  <a:cxn ang="0">
                    <a:pos x="90" y="0"/>
                  </a:cxn>
                  <a:cxn ang="0">
                    <a:pos x="78" y="0"/>
                  </a:cxn>
                  <a:cxn ang="0">
                    <a:pos x="66" y="0"/>
                  </a:cxn>
                  <a:cxn ang="0">
                    <a:pos x="60" y="0"/>
                  </a:cxn>
                  <a:cxn ang="0">
                    <a:pos x="48" y="6"/>
                  </a:cxn>
                  <a:cxn ang="0">
                    <a:pos x="36" y="12"/>
                  </a:cxn>
                  <a:cxn ang="0">
                    <a:pos x="30" y="12"/>
                  </a:cxn>
                  <a:cxn ang="0">
                    <a:pos x="24" y="24"/>
                  </a:cxn>
                  <a:cxn ang="0">
                    <a:pos x="18" y="42"/>
                  </a:cxn>
                  <a:cxn ang="0">
                    <a:pos x="6" y="66"/>
                  </a:cxn>
                  <a:cxn ang="0">
                    <a:pos x="0" y="72"/>
                  </a:cxn>
                  <a:cxn ang="0">
                    <a:pos x="42" y="30"/>
                  </a:cxn>
                  <a:cxn ang="0">
                    <a:pos x="30" y="66"/>
                  </a:cxn>
                  <a:cxn ang="0">
                    <a:pos x="96" y="36"/>
                  </a:cxn>
                  <a:cxn ang="0">
                    <a:pos x="120" y="78"/>
                  </a:cxn>
                  <a:cxn ang="0">
                    <a:pos x="120" y="54"/>
                  </a:cxn>
                  <a:cxn ang="0">
                    <a:pos x="167" y="138"/>
                  </a:cxn>
                  <a:cxn ang="0">
                    <a:pos x="167" y="120"/>
                  </a:cxn>
                  <a:cxn ang="0">
                    <a:pos x="161" y="102"/>
                  </a:cxn>
                  <a:cxn ang="0">
                    <a:pos x="138" y="60"/>
                  </a:cxn>
                  <a:cxn ang="0">
                    <a:pos x="114" y="30"/>
                  </a:cxn>
                  <a:cxn ang="0">
                    <a:pos x="108" y="24"/>
                  </a:cxn>
                  <a:cxn ang="0">
                    <a:pos x="102" y="18"/>
                  </a:cxn>
                  <a:cxn ang="0">
                    <a:pos x="102" y="18"/>
                  </a:cxn>
                </a:cxnLst>
                <a:rect l="0" t="0" r="r" b="b"/>
                <a:pathLst>
                  <a:path w="167" h="138">
                    <a:moveTo>
                      <a:pt x="102" y="18"/>
                    </a:moveTo>
                    <a:lnTo>
                      <a:pt x="96" y="12"/>
                    </a:lnTo>
                    <a:lnTo>
                      <a:pt x="90" y="0"/>
                    </a:lnTo>
                    <a:lnTo>
                      <a:pt x="78" y="0"/>
                    </a:lnTo>
                    <a:lnTo>
                      <a:pt x="66" y="0"/>
                    </a:lnTo>
                    <a:lnTo>
                      <a:pt x="60" y="0"/>
                    </a:lnTo>
                    <a:lnTo>
                      <a:pt x="48" y="6"/>
                    </a:lnTo>
                    <a:lnTo>
                      <a:pt x="36" y="12"/>
                    </a:lnTo>
                    <a:lnTo>
                      <a:pt x="30" y="12"/>
                    </a:lnTo>
                    <a:lnTo>
                      <a:pt x="24" y="24"/>
                    </a:lnTo>
                    <a:lnTo>
                      <a:pt x="18" y="42"/>
                    </a:lnTo>
                    <a:lnTo>
                      <a:pt x="6" y="66"/>
                    </a:lnTo>
                    <a:lnTo>
                      <a:pt x="0" y="72"/>
                    </a:lnTo>
                    <a:lnTo>
                      <a:pt x="42" y="30"/>
                    </a:lnTo>
                    <a:lnTo>
                      <a:pt x="30" y="66"/>
                    </a:lnTo>
                    <a:lnTo>
                      <a:pt x="96" y="36"/>
                    </a:lnTo>
                    <a:lnTo>
                      <a:pt x="120" y="78"/>
                    </a:lnTo>
                    <a:lnTo>
                      <a:pt x="120" y="54"/>
                    </a:lnTo>
                    <a:lnTo>
                      <a:pt x="167" y="138"/>
                    </a:lnTo>
                    <a:lnTo>
                      <a:pt x="167" y="120"/>
                    </a:lnTo>
                    <a:lnTo>
                      <a:pt x="161" y="102"/>
                    </a:lnTo>
                    <a:lnTo>
                      <a:pt x="138" y="60"/>
                    </a:lnTo>
                    <a:lnTo>
                      <a:pt x="114" y="30"/>
                    </a:lnTo>
                    <a:lnTo>
                      <a:pt x="108" y="24"/>
                    </a:lnTo>
                    <a:lnTo>
                      <a:pt x="102" y="18"/>
                    </a:lnTo>
                    <a:lnTo>
                      <a:pt x="102" y="18"/>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24" name="Freeform 22"/>
              <p:cNvSpPr>
                <a:spLocks/>
              </p:cNvSpPr>
              <p:nvPr/>
            </p:nvSpPr>
            <p:spPr bwMode="hidden">
              <a:xfrm>
                <a:off x="948" y="2314"/>
                <a:ext cx="113" cy="114"/>
              </a:xfrm>
              <a:custGeom>
                <a:avLst/>
                <a:gdLst/>
                <a:ahLst/>
                <a:cxnLst>
                  <a:cxn ang="0">
                    <a:pos x="0" y="0"/>
                  </a:cxn>
                  <a:cxn ang="0">
                    <a:pos x="6" y="0"/>
                  </a:cxn>
                  <a:cxn ang="0">
                    <a:pos x="24" y="6"/>
                  </a:cxn>
                  <a:cxn ang="0">
                    <a:pos x="48" y="18"/>
                  </a:cxn>
                  <a:cxn ang="0">
                    <a:pos x="71" y="36"/>
                  </a:cxn>
                  <a:cxn ang="0">
                    <a:pos x="83" y="48"/>
                  </a:cxn>
                  <a:cxn ang="0">
                    <a:pos x="95" y="66"/>
                  </a:cxn>
                  <a:cxn ang="0">
                    <a:pos x="107" y="90"/>
                  </a:cxn>
                  <a:cxn ang="0">
                    <a:pos x="113" y="114"/>
                  </a:cxn>
                  <a:cxn ang="0">
                    <a:pos x="83" y="66"/>
                  </a:cxn>
                  <a:cxn ang="0">
                    <a:pos x="60" y="78"/>
                  </a:cxn>
                  <a:cxn ang="0">
                    <a:pos x="71" y="54"/>
                  </a:cxn>
                  <a:cxn ang="0">
                    <a:pos x="12" y="78"/>
                  </a:cxn>
                  <a:cxn ang="0">
                    <a:pos x="60" y="48"/>
                  </a:cxn>
                  <a:cxn ang="0">
                    <a:pos x="60" y="42"/>
                  </a:cxn>
                  <a:cxn ang="0">
                    <a:pos x="54" y="30"/>
                  </a:cxn>
                  <a:cxn ang="0">
                    <a:pos x="36" y="18"/>
                  </a:cxn>
                  <a:cxn ang="0">
                    <a:pos x="0" y="0"/>
                  </a:cxn>
                  <a:cxn ang="0">
                    <a:pos x="0" y="0"/>
                  </a:cxn>
                </a:cxnLst>
                <a:rect l="0" t="0" r="r" b="b"/>
                <a:pathLst>
                  <a:path w="113" h="114">
                    <a:moveTo>
                      <a:pt x="0" y="0"/>
                    </a:moveTo>
                    <a:lnTo>
                      <a:pt x="6" y="0"/>
                    </a:lnTo>
                    <a:lnTo>
                      <a:pt x="24" y="6"/>
                    </a:lnTo>
                    <a:lnTo>
                      <a:pt x="48" y="18"/>
                    </a:lnTo>
                    <a:lnTo>
                      <a:pt x="71" y="36"/>
                    </a:lnTo>
                    <a:lnTo>
                      <a:pt x="83" y="48"/>
                    </a:lnTo>
                    <a:lnTo>
                      <a:pt x="95" y="66"/>
                    </a:lnTo>
                    <a:lnTo>
                      <a:pt x="107" y="90"/>
                    </a:lnTo>
                    <a:lnTo>
                      <a:pt x="113" y="114"/>
                    </a:lnTo>
                    <a:lnTo>
                      <a:pt x="83" y="66"/>
                    </a:lnTo>
                    <a:lnTo>
                      <a:pt x="60" y="78"/>
                    </a:lnTo>
                    <a:lnTo>
                      <a:pt x="71" y="54"/>
                    </a:lnTo>
                    <a:lnTo>
                      <a:pt x="12" y="78"/>
                    </a:lnTo>
                    <a:lnTo>
                      <a:pt x="60" y="48"/>
                    </a:lnTo>
                    <a:lnTo>
                      <a:pt x="60" y="42"/>
                    </a:lnTo>
                    <a:lnTo>
                      <a:pt x="54" y="30"/>
                    </a:lnTo>
                    <a:lnTo>
                      <a:pt x="36" y="18"/>
                    </a:lnTo>
                    <a:lnTo>
                      <a:pt x="0" y="0"/>
                    </a:lnTo>
                    <a:lnTo>
                      <a:pt x="0"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25" name="Freeform 23"/>
              <p:cNvSpPr>
                <a:spLocks/>
              </p:cNvSpPr>
              <p:nvPr/>
            </p:nvSpPr>
            <p:spPr bwMode="hidden">
              <a:xfrm>
                <a:off x="1122" y="2578"/>
                <a:ext cx="66" cy="60"/>
              </a:xfrm>
              <a:custGeom>
                <a:avLst/>
                <a:gdLst/>
                <a:ahLst/>
                <a:cxnLst>
                  <a:cxn ang="0">
                    <a:pos x="54" y="0"/>
                  </a:cxn>
                  <a:cxn ang="0">
                    <a:pos x="42" y="18"/>
                  </a:cxn>
                  <a:cxn ang="0">
                    <a:pos x="36" y="6"/>
                  </a:cxn>
                  <a:cxn ang="0">
                    <a:pos x="24" y="30"/>
                  </a:cxn>
                  <a:cxn ang="0">
                    <a:pos x="18" y="36"/>
                  </a:cxn>
                  <a:cxn ang="0">
                    <a:pos x="6" y="48"/>
                  </a:cxn>
                  <a:cxn ang="0">
                    <a:pos x="0" y="60"/>
                  </a:cxn>
                  <a:cxn ang="0">
                    <a:pos x="12" y="54"/>
                  </a:cxn>
                  <a:cxn ang="0">
                    <a:pos x="30" y="36"/>
                  </a:cxn>
                  <a:cxn ang="0">
                    <a:pos x="54" y="18"/>
                  </a:cxn>
                  <a:cxn ang="0">
                    <a:pos x="66" y="6"/>
                  </a:cxn>
                  <a:cxn ang="0">
                    <a:pos x="54" y="0"/>
                  </a:cxn>
                  <a:cxn ang="0">
                    <a:pos x="54" y="0"/>
                  </a:cxn>
                </a:cxnLst>
                <a:rect l="0" t="0" r="r" b="b"/>
                <a:pathLst>
                  <a:path w="66" h="60">
                    <a:moveTo>
                      <a:pt x="54" y="0"/>
                    </a:moveTo>
                    <a:lnTo>
                      <a:pt x="42" y="18"/>
                    </a:lnTo>
                    <a:lnTo>
                      <a:pt x="36" y="6"/>
                    </a:lnTo>
                    <a:lnTo>
                      <a:pt x="24" y="30"/>
                    </a:lnTo>
                    <a:lnTo>
                      <a:pt x="18" y="36"/>
                    </a:lnTo>
                    <a:lnTo>
                      <a:pt x="6" y="48"/>
                    </a:lnTo>
                    <a:lnTo>
                      <a:pt x="0" y="60"/>
                    </a:lnTo>
                    <a:lnTo>
                      <a:pt x="12" y="54"/>
                    </a:lnTo>
                    <a:lnTo>
                      <a:pt x="30" y="36"/>
                    </a:lnTo>
                    <a:lnTo>
                      <a:pt x="54" y="18"/>
                    </a:lnTo>
                    <a:lnTo>
                      <a:pt x="66" y="6"/>
                    </a:lnTo>
                    <a:lnTo>
                      <a:pt x="54" y="0"/>
                    </a:lnTo>
                    <a:lnTo>
                      <a:pt x="54"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26" name="Freeform 24"/>
              <p:cNvSpPr>
                <a:spLocks/>
              </p:cNvSpPr>
              <p:nvPr/>
            </p:nvSpPr>
            <p:spPr bwMode="hidden">
              <a:xfrm>
                <a:off x="942" y="2674"/>
                <a:ext cx="161" cy="179"/>
              </a:xfrm>
              <a:custGeom>
                <a:avLst/>
                <a:gdLst/>
                <a:ahLst/>
                <a:cxnLst>
                  <a:cxn ang="0">
                    <a:pos x="131" y="53"/>
                  </a:cxn>
                  <a:cxn ang="0">
                    <a:pos x="137" y="53"/>
                  </a:cxn>
                  <a:cxn ang="0">
                    <a:pos x="143" y="41"/>
                  </a:cxn>
                  <a:cxn ang="0">
                    <a:pos x="155" y="35"/>
                  </a:cxn>
                  <a:cxn ang="0">
                    <a:pos x="161" y="24"/>
                  </a:cxn>
                  <a:cxn ang="0">
                    <a:pos x="161" y="12"/>
                  </a:cxn>
                  <a:cxn ang="0">
                    <a:pos x="161" y="0"/>
                  </a:cxn>
                  <a:cxn ang="0">
                    <a:pos x="149" y="24"/>
                  </a:cxn>
                  <a:cxn ang="0">
                    <a:pos x="143" y="35"/>
                  </a:cxn>
                  <a:cxn ang="0">
                    <a:pos x="131" y="35"/>
                  </a:cxn>
                  <a:cxn ang="0">
                    <a:pos x="119" y="41"/>
                  </a:cxn>
                  <a:cxn ang="0">
                    <a:pos x="125" y="53"/>
                  </a:cxn>
                  <a:cxn ang="0">
                    <a:pos x="95" y="95"/>
                  </a:cxn>
                  <a:cxn ang="0">
                    <a:pos x="0" y="137"/>
                  </a:cxn>
                  <a:cxn ang="0">
                    <a:pos x="60" y="119"/>
                  </a:cxn>
                  <a:cxn ang="0">
                    <a:pos x="54" y="125"/>
                  </a:cxn>
                  <a:cxn ang="0">
                    <a:pos x="48" y="131"/>
                  </a:cxn>
                  <a:cxn ang="0">
                    <a:pos x="24" y="155"/>
                  </a:cxn>
                  <a:cxn ang="0">
                    <a:pos x="12" y="167"/>
                  </a:cxn>
                  <a:cxn ang="0">
                    <a:pos x="0" y="173"/>
                  </a:cxn>
                  <a:cxn ang="0">
                    <a:pos x="0" y="179"/>
                  </a:cxn>
                  <a:cxn ang="0">
                    <a:pos x="6" y="173"/>
                  </a:cxn>
                  <a:cxn ang="0">
                    <a:pos x="30" y="155"/>
                  </a:cxn>
                  <a:cxn ang="0">
                    <a:pos x="48" y="143"/>
                  </a:cxn>
                  <a:cxn ang="0">
                    <a:pos x="71" y="125"/>
                  </a:cxn>
                  <a:cxn ang="0">
                    <a:pos x="95" y="107"/>
                  </a:cxn>
                  <a:cxn ang="0">
                    <a:pos x="119" y="77"/>
                  </a:cxn>
                  <a:cxn ang="0">
                    <a:pos x="131" y="59"/>
                  </a:cxn>
                  <a:cxn ang="0">
                    <a:pos x="131" y="53"/>
                  </a:cxn>
                  <a:cxn ang="0">
                    <a:pos x="131" y="53"/>
                  </a:cxn>
                </a:cxnLst>
                <a:rect l="0" t="0" r="r" b="b"/>
                <a:pathLst>
                  <a:path w="161" h="179">
                    <a:moveTo>
                      <a:pt x="131" y="53"/>
                    </a:moveTo>
                    <a:lnTo>
                      <a:pt x="137" y="53"/>
                    </a:lnTo>
                    <a:lnTo>
                      <a:pt x="143" y="41"/>
                    </a:lnTo>
                    <a:lnTo>
                      <a:pt x="155" y="35"/>
                    </a:lnTo>
                    <a:lnTo>
                      <a:pt x="161" y="24"/>
                    </a:lnTo>
                    <a:lnTo>
                      <a:pt x="161" y="12"/>
                    </a:lnTo>
                    <a:lnTo>
                      <a:pt x="161" y="0"/>
                    </a:lnTo>
                    <a:lnTo>
                      <a:pt x="149" y="24"/>
                    </a:lnTo>
                    <a:lnTo>
                      <a:pt x="143" y="35"/>
                    </a:lnTo>
                    <a:lnTo>
                      <a:pt x="131" y="35"/>
                    </a:lnTo>
                    <a:lnTo>
                      <a:pt x="119" y="41"/>
                    </a:lnTo>
                    <a:lnTo>
                      <a:pt x="125" y="53"/>
                    </a:lnTo>
                    <a:lnTo>
                      <a:pt x="95" y="95"/>
                    </a:lnTo>
                    <a:lnTo>
                      <a:pt x="0" y="137"/>
                    </a:lnTo>
                    <a:lnTo>
                      <a:pt x="60" y="119"/>
                    </a:lnTo>
                    <a:lnTo>
                      <a:pt x="54" y="125"/>
                    </a:lnTo>
                    <a:lnTo>
                      <a:pt x="48" y="131"/>
                    </a:lnTo>
                    <a:lnTo>
                      <a:pt x="24" y="155"/>
                    </a:lnTo>
                    <a:lnTo>
                      <a:pt x="12" y="167"/>
                    </a:lnTo>
                    <a:lnTo>
                      <a:pt x="0" y="173"/>
                    </a:lnTo>
                    <a:lnTo>
                      <a:pt x="0" y="179"/>
                    </a:lnTo>
                    <a:lnTo>
                      <a:pt x="6" y="173"/>
                    </a:lnTo>
                    <a:lnTo>
                      <a:pt x="30" y="155"/>
                    </a:lnTo>
                    <a:lnTo>
                      <a:pt x="48" y="143"/>
                    </a:lnTo>
                    <a:lnTo>
                      <a:pt x="71" y="125"/>
                    </a:lnTo>
                    <a:lnTo>
                      <a:pt x="95" y="107"/>
                    </a:lnTo>
                    <a:lnTo>
                      <a:pt x="119" y="77"/>
                    </a:lnTo>
                    <a:lnTo>
                      <a:pt x="131" y="59"/>
                    </a:lnTo>
                    <a:lnTo>
                      <a:pt x="131" y="53"/>
                    </a:lnTo>
                    <a:lnTo>
                      <a:pt x="131" y="53"/>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27" name="Freeform 25"/>
              <p:cNvSpPr>
                <a:spLocks/>
              </p:cNvSpPr>
              <p:nvPr/>
            </p:nvSpPr>
            <p:spPr bwMode="hidden">
              <a:xfrm>
                <a:off x="737" y="2763"/>
                <a:ext cx="73" cy="54"/>
              </a:xfrm>
              <a:custGeom>
                <a:avLst/>
                <a:gdLst/>
                <a:ahLst/>
                <a:cxnLst>
                  <a:cxn ang="0">
                    <a:pos x="24" y="36"/>
                  </a:cxn>
                  <a:cxn ang="0">
                    <a:pos x="48" y="24"/>
                  </a:cxn>
                  <a:cxn ang="0">
                    <a:pos x="60" y="12"/>
                  </a:cxn>
                  <a:cxn ang="0">
                    <a:pos x="66" y="6"/>
                  </a:cxn>
                  <a:cxn ang="0">
                    <a:pos x="72" y="0"/>
                  </a:cxn>
                  <a:cxn ang="0">
                    <a:pos x="42" y="18"/>
                  </a:cxn>
                  <a:cxn ang="0">
                    <a:pos x="30" y="24"/>
                  </a:cxn>
                  <a:cxn ang="0">
                    <a:pos x="24" y="24"/>
                  </a:cxn>
                  <a:cxn ang="0">
                    <a:pos x="18" y="18"/>
                  </a:cxn>
                  <a:cxn ang="0">
                    <a:pos x="12" y="12"/>
                  </a:cxn>
                  <a:cxn ang="0">
                    <a:pos x="0" y="54"/>
                  </a:cxn>
                  <a:cxn ang="0">
                    <a:pos x="12" y="42"/>
                  </a:cxn>
                  <a:cxn ang="0">
                    <a:pos x="24" y="36"/>
                  </a:cxn>
                  <a:cxn ang="0">
                    <a:pos x="24" y="36"/>
                  </a:cxn>
                </a:cxnLst>
                <a:rect l="0" t="0" r="r" b="b"/>
                <a:pathLst>
                  <a:path w="72" h="54">
                    <a:moveTo>
                      <a:pt x="24" y="36"/>
                    </a:moveTo>
                    <a:lnTo>
                      <a:pt x="48" y="24"/>
                    </a:lnTo>
                    <a:lnTo>
                      <a:pt x="60" y="12"/>
                    </a:lnTo>
                    <a:lnTo>
                      <a:pt x="66" y="6"/>
                    </a:lnTo>
                    <a:lnTo>
                      <a:pt x="72" y="0"/>
                    </a:lnTo>
                    <a:lnTo>
                      <a:pt x="42" y="18"/>
                    </a:lnTo>
                    <a:lnTo>
                      <a:pt x="30" y="24"/>
                    </a:lnTo>
                    <a:lnTo>
                      <a:pt x="24" y="24"/>
                    </a:lnTo>
                    <a:lnTo>
                      <a:pt x="18" y="18"/>
                    </a:lnTo>
                    <a:lnTo>
                      <a:pt x="12" y="12"/>
                    </a:lnTo>
                    <a:lnTo>
                      <a:pt x="0" y="54"/>
                    </a:lnTo>
                    <a:lnTo>
                      <a:pt x="12" y="42"/>
                    </a:lnTo>
                    <a:lnTo>
                      <a:pt x="24" y="36"/>
                    </a:lnTo>
                    <a:lnTo>
                      <a:pt x="24" y="3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28" name="Freeform 26"/>
              <p:cNvSpPr>
                <a:spLocks/>
              </p:cNvSpPr>
              <p:nvPr/>
            </p:nvSpPr>
            <p:spPr bwMode="hidden">
              <a:xfrm>
                <a:off x="624" y="2889"/>
                <a:ext cx="12" cy="54"/>
              </a:xfrm>
              <a:custGeom>
                <a:avLst/>
                <a:gdLst/>
                <a:ahLst/>
                <a:cxnLst>
                  <a:cxn ang="0">
                    <a:pos x="12" y="0"/>
                  </a:cxn>
                  <a:cxn ang="0">
                    <a:pos x="0" y="12"/>
                  </a:cxn>
                  <a:cxn ang="0">
                    <a:pos x="0" y="18"/>
                  </a:cxn>
                  <a:cxn ang="0">
                    <a:pos x="6" y="54"/>
                  </a:cxn>
                  <a:cxn ang="0">
                    <a:pos x="12" y="36"/>
                  </a:cxn>
                  <a:cxn ang="0">
                    <a:pos x="12" y="18"/>
                  </a:cxn>
                  <a:cxn ang="0">
                    <a:pos x="12" y="6"/>
                  </a:cxn>
                  <a:cxn ang="0">
                    <a:pos x="12" y="0"/>
                  </a:cxn>
                  <a:cxn ang="0">
                    <a:pos x="12" y="0"/>
                  </a:cxn>
                </a:cxnLst>
                <a:rect l="0" t="0" r="r" b="b"/>
                <a:pathLst>
                  <a:path w="12" h="54">
                    <a:moveTo>
                      <a:pt x="12" y="0"/>
                    </a:moveTo>
                    <a:lnTo>
                      <a:pt x="0" y="12"/>
                    </a:lnTo>
                    <a:lnTo>
                      <a:pt x="0" y="18"/>
                    </a:lnTo>
                    <a:lnTo>
                      <a:pt x="6" y="54"/>
                    </a:lnTo>
                    <a:lnTo>
                      <a:pt x="12" y="36"/>
                    </a:lnTo>
                    <a:lnTo>
                      <a:pt x="12" y="18"/>
                    </a:lnTo>
                    <a:lnTo>
                      <a:pt x="12" y="6"/>
                    </a:lnTo>
                    <a:lnTo>
                      <a:pt x="12" y="0"/>
                    </a:lnTo>
                    <a:lnTo>
                      <a:pt x="12"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29" name="Freeform 27"/>
              <p:cNvSpPr>
                <a:spLocks/>
              </p:cNvSpPr>
              <p:nvPr/>
            </p:nvSpPr>
            <p:spPr bwMode="hidden">
              <a:xfrm>
                <a:off x="492" y="3021"/>
                <a:ext cx="48" cy="72"/>
              </a:xfrm>
              <a:custGeom>
                <a:avLst/>
                <a:gdLst/>
                <a:ahLst/>
                <a:cxnLst>
                  <a:cxn ang="0">
                    <a:pos x="48" y="6"/>
                  </a:cxn>
                  <a:cxn ang="0">
                    <a:pos x="48" y="6"/>
                  </a:cxn>
                  <a:cxn ang="0">
                    <a:pos x="48" y="6"/>
                  </a:cxn>
                  <a:cxn ang="0">
                    <a:pos x="48" y="6"/>
                  </a:cxn>
                  <a:cxn ang="0">
                    <a:pos x="6" y="0"/>
                  </a:cxn>
                  <a:cxn ang="0">
                    <a:pos x="42" y="12"/>
                  </a:cxn>
                  <a:cxn ang="0">
                    <a:pos x="42" y="12"/>
                  </a:cxn>
                  <a:cxn ang="0">
                    <a:pos x="0" y="72"/>
                  </a:cxn>
                  <a:cxn ang="0">
                    <a:pos x="18" y="54"/>
                  </a:cxn>
                  <a:cxn ang="0">
                    <a:pos x="18" y="66"/>
                  </a:cxn>
                  <a:cxn ang="0">
                    <a:pos x="48" y="6"/>
                  </a:cxn>
                  <a:cxn ang="0">
                    <a:pos x="48" y="6"/>
                  </a:cxn>
                  <a:cxn ang="0">
                    <a:pos x="48" y="6"/>
                  </a:cxn>
                </a:cxnLst>
                <a:rect l="0" t="0" r="r" b="b"/>
                <a:pathLst>
                  <a:path w="48" h="72">
                    <a:moveTo>
                      <a:pt x="48" y="6"/>
                    </a:moveTo>
                    <a:lnTo>
                      <a:pt x="48" y="6"/>
                    </a:lnTo>
                    <a:lnTo>
                      <a:pt x="48" y="6"/>
                    </a:lnTo>
                    <a:lnTo>
                      <a:pt x="48" y="6"/>
                    </a:lnTo>
                    <a:lnTo>
                      <a:pt x="6" y="0"/>
                    </a:lnTo>
                    <a:lnTo>
                      <a:pt x="42" y="12"/>
                    </a:lnTo>
                    <a:lnTo>
                      <a:pt x="42" y="12"/>
                    </a:lnTo>
                    <a:lnTo>
                      <a:pt x="0" y="72"/>
                    </a:lnTo>
                    <a:lnTo>
                      <a:pt x="18" y="54"/>
                    </a:lnTo>
                    <a:lnTo>
                      <a:pt x="18" y="66"/>
                    </a:lnTo>
                    <a:lnTo>
                      <a:pt x="48" y="6"/>
                    </a:lnTo>
                    <a:lnTo>
                      <a:pt x="48" y="6"/>
                    </a:lnTo>
                    <a:lnTo>
                      <a:pt x="48" y="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30" name="Freeform 28"/>
              <p:cNvSpPr>
                <a:spLocks/>
              </p:cNvSpPr>
              <p:nvPr/>
            </p:nvSpPr>
            <p:spPr bwMode="hidden">
              <a:xfrm>
                <a:off x="437" y="3027"/>
                <a:ext cx="288" cy="84"/>
              </a:xfrm>
              <a:custGeom>
                <a:avLst/>
                <a:gdLst/>
                <a:ahLst/>
                <a:cxnLst>
                  <a:cxn ang="0">
                    <a:pos x="287" y="0"/>
                  </a:cxn>
                  <a:cxn ang="0">
                    <a:pos x="0" y="84"/>
                  </a:cxn>
                  <a:cxn ang="0">
                    <a:pos x="168" y="36"/>
                  </a:cxn>
                  <a:cxn ang="0">
                    <a:pos x="114" y="60"/>
                  </a:cxn>
                  <a:cxn ang="0">
                    <a:pos x="276" y="18"/>
                  </a:cxn>
                  <a:cxn ang="0">
                    <a:pos x="287" y="0"/>
                  </a:cxn>
                  <a:cxn ang="0">
                    <a:pos x="287" y="0"/>
                  </a:cxn>
                </a:cxnLst>
                <a:rect l="0" t="0" r="r" b="b"/>
                <a:pathLst>
                  <a:path w="287" h="84">
                    <a:moveTo>
                      <a:pt x="287" y="0"/>
                    </a:moveTo>
                    <a:lnTo>
                      <a:pt x="0" y="84"/>
                    </a:lnTo>
                    <a:lnTo>
                      <a:pt x="168" y="36"/>
                    </a:lnTo>
                    <a:lnTo>
                      <a:pt x="114" y="60"/>
                    </a:lnTo>
                    <a:lnTo>
                      <a:pt x="276" y="18"/>
                    </a:lnTo>
                    <a:lnTo>
                      <a:pt x="287" y="0"/>
                    </a:lnTo>
                    <a:lnTo>
                      <a:pt x="287"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31" name="Freeform 29"/>
              <p:cNvSpPr>
                <a:spLocks/>
              </p:cNvSpPr>
              <p:nvPr/>
            </p:nvSpPr>
            <p:spPr bwMode="hidden">
              <a:xfrm>
                <a:off x="828" y="3003"/>
                <a:ext cx="66" cy="108"/>
              </a:xfrm>
              <a:custGeom>
                <a:avLst/>
                <a:gdLst/>
                <a:ahLst/>
                <a:cxnLst>
                  <a:cxn ang="0">
                    <a:pos x="6" y="0"/>
                  </a:cxn>
                  <a:cxn ang="0">
                    <a:pos x="66" y="6"/>
                  </a:cxn>
                  <a:cxn ang="0">
                    <a:pos x="0" y="84"/>
                  </a:cxn>
                  <a:cxn ang="0">
                    <a:pos x="54" y="24"/>
                  </a:cxn>
                  <a:cxn ang="0">
                    <a:pos x="6" y="108"/>
                  </a:cxn>
                  <a:cxn ang="0">
                    <a:pos x="66" y="6"/>
                  </a:cxn>
                  <a:cxn ang="0">
                    <a:pos x="6" y="0"/>
                  </a:cxn>
                  <a:cxn ang="0">
                    <a:pos x="6" y="0"/>
                  </a:cxn>
                </a:cxnLst>
                <a:rect l="0" t="0" r="r" b="b"/>
                <a:pathLst>
                  <a:path w="66" h="108">
                    <a:moveTo>
                      <a:pt x="6" y="0"/>
                    </a:moveTo>
                    <a:lnTo>
                      <a:pt x="66" y="6"/>
                    </a:lnTo>
                    <a:lnTo>
                      <a:pt x="0" y="84"/>
                    </a:lnTo>
                    <a:lnTo>
                      <a:pt x="54" y="24"/>
                    </a:lnTo>
                    <a:lnTo>
                      <a:pt x="6" y="108"/>
                    </a:lnTo>
                    <a:lnTo>
                      <a:pt x="66" y="6"/>
                    </a:lnTo>
                    <a:lnTo>
                      <a:pt x="6" y="0"/>
                    </a:lnTo>
                    <a:lnTo>
                      <a:pt x="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32" name="Freeform 30"/>
              <p:cNvSpPr>
                <a:spLocks/>
              </p:cNvSpPr>
              <p:nvPr/>
            </p:nvSpPr>
            <p:spPr bwMode="hidden">
              <a:xfrm>
                <a:off x="366" y="3111"/>
                <a:ext cx="77" cy="42"/>
              </a:xfrm>
              <a:custGeom>
                <a:avLst/>
                <a:gdLst/>
                <a:ahLst/>
                <a:cxnLst>
                  <a:cxn ang="0">
                    <a:pos x="36" y="0"/>
                  </a:cxn>
                  <a:cxn ang="0">
                    <a:pos x="42" y="0"/>
                  </a:cxn>
                  <a:cxn ang="0">
                    <a:pos x="60" y="6"/>
                  </a:cxn>
                  <a:cxn ang="0">
                    <a:pos x="48" y="6"/>
                  </a:cxn>
                  <a:cxn ang="0">
                    <a:pos x="42" y="6"/>
                  </a:cxn>
                  <a:cxn ang="0">
                    <a:pos x="60" y="6"/>
                  </a:cxn>
                  <a:cxn ang="0">
                    <a:pos x="0" y="24"/>
                  </a:cxn>
                  <a:cxn ang="0">
                    <a:pos x="71" y="6"/>
                  </a:cxn>
                  <a:cxn ang="0">
                    <a:pos x="66" y="42"/>
                  </a:cxn>
                  <a:cxn ang="0">
                    <a:pos x="77" y="6"/>
                  </a:cxn>
                  <a:cxn ang="0">
                    <a:pos x="36" y="0"/>
                  </a:cxn>
                  <a:cxn ang="0">
                    <a:pos x="36" y="0"/>
                  </a:cxn>
                </a:cxnLst>
                <a:rect l="0" t="0" r="r" b="b"/>
                <a:pathLst>
                  <a:path w="77" h="42">
                    <a:moveTo>
                      <a:pt x="36" y="0"/>
                    </a:moveTo>
                    <a:lnTo>
                      <a:pt x="42" y="0"/>
                    </a:lnTo>
                    <a:lnTo>
                      <a:pt x="60" y="6"/>
                    </a:lnTo>
                    <a:lnTo>
                      <a:pt x="48" y="6"/>
                    </a:lnTo>
                    <a:lnTo>
                      <a:pt x="42" y="6"/>
                    </a:lnTo>
                    <a:lnTo>
                      <a:pt x="60" y="6"/>
                    </a:lnTo>
                    <a:lnTo>
                      <a:pt x="0" y="24"/>
                    </a:lnTo>
                    <a:lnTo>
                      <a:pt x="71" y="6"/>
                    </a:lnTo>
                    <a:lnTo>
                      <a:pt x="66" y="42"/>
                    </a:lnTo>
                    <a:lnTo>
                      <a:pt x="77" y="6"/>
                    </a:lnTo>
                    <a:lnTo>
                      <a:pt x="36" y="0"/>
                    </a:lnTo>
                    <a:lnTo>
                      <a:pt x="3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33" name="Freeform 31"/>
              <p:cNvSpPr>
                <a:spLocks/>
              </p:cNvSpPr>
              <p:nvPr/>
            </p:nvSpPr>
            <p:spPr bwMode="hidden">
              <a:xfrm>
                <a:off x="498" y="3165"/>
                <a:ext cx="66" cy="30"/>
              </a:xfrm>
              <a:custGeom>
                <a:avLst/>
                <a:gdLst/>
                <a:ahLst/>
                <a:cxnLst>
                  <a:cxn ang="0">
                    <a:pos x="66" y="6"/>
                  </a:cxn>
                  <a:cxn ang="0">
                    <a:pos x="0" y="0"/>
                  </a:cxn>
                  <a:cxn ang="0">
                    <a:pos x="54" y="6"/>
                  </a:cxn>
                  <a:cxn ang="0">
                    <a:pos x="18" y="18"/>
                  </a:cxn>
                  <a:cxn ang="0">
                    <a:pos x="60" y="12"/>
                  </a:cxn>
                  <a:cxn ang="0">
                    <a:pos x="60" y="30"/>
                  </a:cxn>
                  <a:cxn ang="0">
                    <a:pos x="60" y="30"/>
                  </a:cxn>
                  <a:cxn ang="0">
                    <a:pos x="66" y="6"/>
                  </a:cxn>
                  <a:cxn ang="0">
                    <a:pos x="66" y="6"/>
                  </a:cxn>
                </a:cxnLst>
                <a:rect l="0" t="0" r="r" b="b"/>
                <a:pathLst>
                  <a:path w="66" h="30">
                    <a:moveTo>
                      <a:pt x="66" y="6"/>
                    </a:moveTo>
                    <a:lnTo>
                      <a:pt x="0" y="0"/>
                    </a:lnTo>
                    <a:lnTo>
                      <a:pt x="54" y="6"/>
                    </a:lnTo>
                    <a:lnTo>
                      <a:pt x="18" y="18"/>
                    </a:lnTo>
                    <a:lnTo>
                      <a:pt x="60" y="12"/>
                    </a:lnTo>
                    <a:lnTo>
                      <a:pt x="60" y="30"/>
                    </a:lnTo>
                    <a:lnTo>
                      <a:pt x="60" y="30"/>
                    </a:lnTo>
                    <a:lnTo>
                      <a:pt x="66" y="6"/>
                    </a:lnTo>
                    <a:lnTo>
                      <a:pt x="66" y="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34" name="Freeform 32"/>
              <p:cNvSpPr>
                <a:spLocks/>
              </p:cNvSpPr>
              <p:nvPr/>
            </p:nvSpPr>
            <p:spPr bwMode="hidden">
              <a:xfrm>
                <a:off x="840" y="2919"/>
                <a:ext cx="18" cy="60"/>
              </a:xfrm>
              <a:custGeom>
                <a:avLst/>
                <a:gdLst/>
                <a:ahLst/>
                <a:cxnLst>
                  <a:cxn ang="0">
                    <a:pos x="0" y="24"/>
                  </a:cxn>
                  <a:cxn ang="0">
                    <a:pos x="12" y="24"/>
                  </a:cxn>
                  <a:cxn ang="0">
                    <a:pos x="12" y="60"/>
                  </a:cxn>
                  <a:cxn ang="0">
                    <a:pos x="18" y="18"/>
                  </a:cxn>
                  <a:cxn ang="0">
                    <a:pos x="18" y="18"/>
                  </a:cxn>
                  <a:cxn ang="0">
                    <a:pos x="18" y="0"/>
                  </a:cxn>
                  <a:cxn ang="0">
                    <a:pos x="12" y="18"/>
                  </a:cxn>
                  <a:cxn ang="0">
                    <a:pos x="0" y="24"/>
                  </a:cxn>
                  <a:cxn ang="0">
                    <a:pos x="0" y="24"/>
                  </a:cxn>
                </a:cxnLst>
                <a:rect l="0" t="0" r="r" b="b"/>
                <a:pathLst>
                  <a:path w="18" h="60">
                    <a:moveTo>
                      <a:pt x="0" y="24"/>
                    </a:moveTo>
                    <a:lnTo>
                      <a:pt x="12" y="24"/>
                    </a:lnTo>
                    <a:lnTo>
                      <a:pt x="12" y="60"/>
                    </a:lnTo>
                    <a:lnTo>
                      <a:pt x="18" y="18"/>
                    </a:lnTo>
                    <a:lnTo>
                      <a:pt x="18" y="18"/>
                    </a:lnTo>
                    <a:lnTo>
                      <a:pt x="18" y="0"/>
                    </a:lnTo>
                    <a:lnTo>
                      <a:pt x="12" y="18"/>
                    </a:lnTo>
                    <a:lnTo>
                      <a:pt x="0" y="24"/>
                    </a:lnTo>
                    <a:lnTo>
                      <a:pt x="0" y="24"/>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35" name="Freeform 33"/>
              <p:cNvSpPr>
                <a:spLocks/>
              </p:cNvSpPr>
              <p:nvPr/>
            </p:nvSpPr>
            <p:spPr bwMode="hidden">
              <a:xfrm>
                <a:off x="546" y="3021"/>
                <a:ext cx="6" cy="18"/>
              </a:xfrm>
              <a:custGeom>
                <a:avLst/>
                <a:gdLst/>
                <a:ahLst/>
                <a:cxnLst>
                  <a:cxn ang="0">
                    <a:pos x="6" y="0"/>
                  </a:cxn>
                  <a:cxn ang="0">
                    <a:pos x="0" y="18"/>
                  </a:cxn>
                  <a:cxn ang="0">
                    <a:pos x="6" y="12"/>
                  </a:cxn>
                  <a:cxn ang="0">
                    <a:pos x="6" y="0"/>
                  </a:cxn>
                  <a:cxn ang="0">
                    <a:pos x="6" y="0"/>
                  </a:cxn>
                </a:cxnLst>
                <a:rect l="0" t="0" r="r" b="b"/>
                <a:pathLst>
                  <a:path w="6" h="18">
                    <a:moveTo>
                      <a:pt x="6" y="0"/>
                    </a:moveTo>
                    <a:lnTo>
                      <a:pt x="0" y="18"/>
                    </a:lnTo>
                    <a:lnTo>
                      <a:pt x="6" y="12"/>
                    </a:lnTo>
                    <a:lnTo>
                      <a:pt x="6" y="0"/>
                    </a:lnTo>
                    <a:lnTo>
                      <a:pt x="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36" name="Freeform 34"/>
              <p:cNvSpPr>
                <a:spLocks/>
              </p:cNvSpPr>
              <p:nvPr/>
            </p:nvSpPr>
            <p:spPr bwMode="hidden">
              <a:xfrm>
                <a:off x="534" y="2943"/>
                <a:ext cx="30" cy="78"/>
              </a:xfrm>
              <a:custGeom>
                <a:avLst/>
                <a:gdLst/>
                <a:ahLst/>
                <a:cxnLst>
                  <a:cxn ang="0">
                    <a:pos x="24" y="6"/>
                  </a:cxn>
                  <a:cxn ang="0">
                    <a:pos x="18" y="24"/>
                  </a:cxn>
                  <a:cxn ang="0">
                    <a:pos x="0" y="18"/>
                  </a:cxn>
                  <a:cxn ang="0">
                    <a:pos x="12" y="30"/>
                  </a:cxn>
                  <a:cxn ang="0">
                    <a:pos x="6" y="42"/>
                  </a:cxn>
                  <a:cxn ang="0">
                    <a:pos x="18" y="78"/>
                  </a:cxn>
                  <a:cxn ang="0">
                    <a:pos x="18" y="24"/>
                  </a:cxn>
                  <a:cxn ang="0">
                    <a:pos x="24" y="12"/>
                  </a:cxn>
                  <a:cxn ang="0">
                    <a:pos x="30" y="6"/>
                  </a:cxn>
                  <a:cxn ang="0">
                    <a:pos x="30" y="6"/>
                  </a:cxn>
                  <a:cxn ang="0">
                    <a:pos x="12" y="0"/>
                  </a:cxn>
                  <a:cxn ang="0">
                    <a:pos x="24" y="6"/>
                  </a:cxn>
                  <a:cxn ang="0">
                    <a:pos x="24" y="6"/>
                  </a:cxn>
                </a:cxnLst>
                <a:rect l="0" t="0" r="r" b="b"/>
                <a:pathLst>
                  <a:path w="30" h="78">
                    <a:moveTo>
                      <a:pt x="24" y="6"/>
                    </a:moveTo>
                    <a:lnTo>
                      <a:pt x="18" y="24"/>
                    </a:lnTo>
                    <a:lnTo>
                      <a:pt x="0" y="18"/>
                    </a:lnTo>
                    <a:lnTo>
                      <a:pt x="12" y="30"/>
                    </a:lnTo>
                    <a:lnTo>
                      <a:pt x="6" y="42"/>
                    </a:lnTo>
                    <a:lnTo>
                      <a:pt x="18" y="78"/>
                    </a:lnTo>
                    <a:lnTo>
                      <a:pt x="18" y="24"/>
                    </a:lnTo>
                    <a:lnTo>
                      <a:pt x="24" y="12"/>
                    </a:lnTo>
                    <a:lnTo>
                      <a:pt x="30" y="6"/>
                    </a:lnTo>
                    <a:lnTo>
                      <a:pt x="30" y="6"/>
                    </a:lnTo>
                    <a:lnTo>
                      <a:pt x="12" y="0"/>
                    </a:lnTo>
                    <a:lnTo>
                      <a:pt x="24" y="6"/>
                    </a:lnTo>
                    <a:lnTo>
                      <a:pt x="24" y="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37" name="Freeform 35"/>
              <p:cNvSpPr>
                <a:spLocks/>
              </p:cNvSpPr>
              <p:nvPr/>
            </p:nvSpPr>
            <p:spPr bwMode="hidden">
              <a:xfrm>
                <a:off x="540" y="3039"/>
                <a:ext cx="24" cy="24"/>
              </a:xfrm>
              <a:custGeom>
                <a:avLst/>
                <a:gdLst/>
                <a:ahLst/>
                <a:cxnLst>
                  <a:cxn ang="0">
                    <a:pos x="6" y="0"/>
                  </a:cxn>
                  <a:cxn ang="0">
                    <a:pos x="0" y="0"/>
                  </a:cxn>
                  <a:cxn ang="0">
                    <a:pos x="6" y="0"/>
                  </a:cxn>
                  <a:cxn ang="0">
                    <a:pos x="12" y="6"/>
                  </a:cxn>
                  <a:cxn ang="0">
                    <a:pos x="24" y="24"/>
                  </a:cxn>
                  <a:cxn ang="0">
                    <a:pos x="24" y="18"/>
                  </a:cxn>
                  <a:cxn ang="0">
                    <a:pos x="18" y="6"/>
                  </a:cxn>
                  <a:cxn ang="0">
                    <a:pos x="12" y="0"/>
                  </a:cxn>
                  <a:cxn ang="0">
                    <a:pos x="6" y="0"/>
                  </a:cxn>
                  <a:cxn ang="0">
                    <a:pos x="6" y="0"/>
                  </a:cxn>
                  <a:cxn ang="0">
                    <a:pos x="6" y="0"/>
                  </a:cxn>
                </a:cxnLst>
                <a:rect l="0" t="0" r="r" b="b"/>
                <a:pathLst>
                  <a:path w="24" h="24">
                    <a:moveTo>
                      <a:pt x="6" y="0"/>
                    </a:moveTo>
                    <a:lnTo>
                      <a:pt x="0" y="0"/>
                    </a:lnTo>
                    <a:lnTo>
                      <a:pt x="6" y="0"/>
                    </a:lnTo>
                    <a:lnTo>
                      <a:pt x="12" y="6"/>
                    </a:lnTo>
                    <a:lnTo>
                      <a:pt x="24" y="24"/>
                    </a:lnTo>
                    <a:lnTo>
                      <a:pt x="24" y="18"/>
                    </a:lnTo>
                    <a:lnTo>
                      <a:pt x="18" y="6"/>
                    </a:lnTo>
                    <a:lnTo>
                      <a:pt x="12" y="0"/>
                    </a:lnTo>
                    <a:lnTo>
                      <a:pt x="6" y="0"/>
                    </a:lnTo>
                    <a:lnTo>
                      <a:pt x="6" y="0"/>
                    </a:lnTo>
                    <a:lnTo>
                      <a:pt x="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38" name="Freeform 36"/>
              <p:cNvSpPr>
                <a:spLocks/>
              </p:cNvSpPr>
              <p:nvPr/>
            </p:nvSpPr>
            <p:spPr bwMode="hidden">
              <a:xfrm>
                <a:off x="801" y="2681"/>
                <a:ext cx="215" cy="216"/>
              </a:xfrm>
              <a:custGeom>
                <a:avLst/>
                <a:gdLst/>
                <a:ahLst/>
                <a:cxnLst>
                  <a:cxn ang="0">
                    <a:pos x="215" y="0"/>
                  </a:cxn>
                  <a:cxn ang="0">
                    <a:pos x="147" y="36"/>
                  </a:cxn>
                  <a:cxn ang="0">
                    <a:pos x="132" y="49"/>
                  </a:cxn>
                  <a:cxn ang="0">
                    <a:pos x="104" y="79"/>
                  </a:cxn>
                  <a:cxn ang="0">
                    <a:pos x="87" y="114"/>
                  </a:cxn>
                  <a:cxn ang="0">
                    <a:pos x="48" y="156"/>
                  </a:cxn>
                  <a:cxn ang="0">
                    <a:pos x="42" y="166"/>
                  </a:cxn>
                  <a:cxn ang="0">
                    <a:pos x="29" y="177"/>
                  </a:cxn>
                  <a:cxn ang="0">
                    <a:pos x="0" y="208"/>
                  </a:cxn>
                  <a:cxn ang="0">
                    <a:pos x="48" y="216"/>
                  </a:cxn>
                  <a:cxn ang="0">
                    <a:pos x="215" y="0"/>
                  </a:cxn>
                </a:cxnLst>
                <a:rect l="0" t="0" r="r" b="b"/>
                <a:pathLst>
                  <a:path w="215" h="216">
                    <a:moveTo>
                      <a:pt x="215" y="0"/>
                    </a:moveTo>
                    <a:lnTo>
                      <a:pt x="147" y="36"/>
                    </a:lnTo>
                    <a:lnTo>
                      <a:pt x="132" y="49"/>
                    </a:lnTo>
                    <a:lnTo>
                      <a:pt x="104" y="79"/>
                    </a:lnTo>
                    <a:lnTo>
                      <a:pt x="87" y="114"/>
                    </a:lnTo>
                    <a:lnTo>
                      <a:pt x="48" y="156"/>
                    </a:lnTo>
                    <a:lnTo>
                      <a:pt x="42" y="166"/>
                    </a:lnTo>
                    <a:lnTo>
                      <a:pt x="29" y="177"/>
                    </a:lnTo>
                    <a:lnTo>
                      <a:pt x="0" y="208"/>
                    </a:lnTo>
                    <a:lnTo>
                      <a:pt x="48" y="216"/>
                    </a:lnTo>
                    <a:lnTo>
                      <a:pt x="215" y="0"/>
                    </a:lnTo>
                    <a:close/>
                  </a:path>
                </a:pathLst>
              </a:custGeom>
              <a:solidFill>
                <a:schemeClr val="bg2"/>
              </a:solidFill>
              <a:ln w="9525">
                <a:noFill/>
                <a:round/>
                <a:headEnd/>
                <a:tailEnd/>
              </a:ln>
              <a:effectLst/>
            </p:spPr>
            <p:txBody>
              <a:bodyPr/>
              <a:lstStyle/>
              <a:p>
                <a:pPr>
                  <a:defRPr/>
                </a:pPr>
                <a:endParaRPr lang="en-US"/>
              </a:p>
            </p:txBody>
          </p:sp>
          <p:sp>
            <p:nvSpPr>
              <p:cNvPr id="39" name="Freeform 37"/>
              <p:cNvSpPr>
                <a:spLocks/>
              </p:cNvSpPr>
              <p:nvPr/>
            </p:nvSpPr>
            <p:spPr bwMode="hidden">
              <a:xfrm>
                <a:off x="536" y="2710"/>
                <a:ext cx="212" cy="179"/>
              </a:xfrm>
              <a:custGeom>
                <a:avLst/>
                <a:gdLst/>
                <a:ahLst/>
                <a:cxnLst>
                  <a:cxn ang="0">
                    <a:pos x="212" y="0"/>
                  </a:cxn>
                  <a:cxn ang="0">
                    <a:pos x="144" y="36"/>
                  </a:cxn>
                  <a:cxn ang="0">
                    <a:pos x="0" y="179"/>
                  </a:cxn>
                  <a:cxn ang="0">
                    <a:pos x="177" y="85"/>
                  </a:cxn>
                  <a:cxn ang="0">
                    <a:pos x="212" y="0"/>
                  </a:cxn>
                </a:cxnLst>
                <a:rect l="0" t="0" r="r" b="b"/>
                <a:pathLst>
                  <a:path w="212" h="179">
                    <a:moveTo>
                      <a:pt x="212" y="0"/>
                    </a:moveTo>
                    <a:lnTo>
                      <a:pt x="144" y="36"/>
                    </a:lnTo>
                    <a:lnTo>
                      <a:pt x="0" y="179"/>
                    </a:lnTo>
                    <a:lnTo>
                      <a:pt x="177" y="85"/>
                    </a:lnTo>
                    <a:lnTo>
                      <a:pt x="212" y="0"/>
                    </a:lnTo>
                    <a:close/>
                  </a:path>
                </a:pathLst>
              </a:custGeom>
              <a:solidFill>
                <a:schemeClr val="bg2"/>
              </a:solidFill>
              <a:ln w="9525">
                <a:noFill/>
                <a:round/>
                <a:headEnd/>
                <a:tailEnd/>
              </a:ln>
              <a:effectLst/>
            </p:spPr>
            <p:txBody>
              <a:bodyPr/>
              <a:lstStyle/>
              <a:p>
                <a:pPr>
                  <a:defRPr/>
                </a:pPr>
                <a:endParaRPr lang="en-US"/>
              </a:p>
            </p:txBody>
          </p:sp>
          <p:sp>
            <p:nvSpPr>
              <p:cNvPr id="40" name="Freeform 38"/>
              <p:cNvSpPr>
                <a:spLocks/>
              </p:cNvSpPr>
              <p:nvPr/>
            </p:nvSpPr>
            <p:spPr bwMode="hidden">
              <a:xfrm>
                <a:off x="1037" y="2609"/>
                <a:ext cx="64" cy="79"/>
              </a:xfrm>
              <a:custGeom>
                <a:avLst/>
                <a:gdLst/>
                <a:ahLst/>
                <a:cxnLst>
                  <a:cxn ang="0">
                    <a:pos x="0" y="22"/>
                  </a:cxn>
                  <a:cxn ang="0">
                    <a:pos x="64" y="79"/>
                  </a:cxn>
                  <a:cxn ang="0">
                    <a:pos x="60" y="0"/>
                  </a:cxn>
                  <a:cxn ang="0">
                    <a:pos x="0" y="22"/>
                  </a:cxn>
                </a:cxnLst>
                <a:rect l="0" t="0" r="r" b="b"/>
                <a:pathLst>
                  <a:path w="64" h="79">
                    <a:moveTo>
                      <a:pt x="0" y="22"/>
                    </a:moveTo>
                    <a:lnTo>
                      <a:pt x="64" y="79"/>
                    </a:lnTo>
                    <a:lnTo>
                      <a:pt x="60" y="0"/>
                    </a:lnTo>
                    <a:lnTo>
                      <a:pt x="0" y="22"/>
                    </a:lnTo>
                    <a:close/>
                  </a:path>
                </a:pathLst>
              </a:custGeom>
              <a:solidFill>
                <a:schemeClr val="bg2"/>
              </a:solidFill>
              <a:ln w="9525">
                <a:noFill/>
                <a:round/>
                <a:headEnd/>
                <a:tailEnd/>
              </a:ln>
              <a:effectLst/>
            </p:spPr>
            <p:txBody>
              <a:bodyPr/>
              <a:lstStyle/>
              <a:p>
                <a:pPr>
                  <a:defRPr/>
                </a:pPr>
                <a:endParaRPr lang="en-US"/>
              </a:p>
            </p:txBody>
          </p:sp>
          <p:sp>
            <p:nvSpPr>
              <p:cNvPr id="41" name="Freeform 39"/>
              <p:cNvSpPr>
                <a:spLocks/>
              </p:cNvSpPr>
              <p:nvPr userDrawn="1"/>
            </p:nvSpPr>
            <p:spPr bwMode="hidden">
              <a:xfrm>
                <a:off x="867" y="2471"/>
                <a:ext cx="137" cy="207"/>
              </a:xfrm>
              <a:custGeom>
                <a:avLst/>
                <a:gdLst/>
                <a:ahLst/>
                <a:cxnLst>
                  <a:cxn ang="0">
                    <a:pos x="0" y="0"/>
                  </a:cxn>
                  <a:cxn ang="0">
                    <a:pos x="17" y="87"/>
                  </a:cxn>
                  <a:cxn ang="0">
                    <a:pos x="69" y="154"/>
                  </a:cxn>
                  <a:cxn ang="0">
                    <a:pos x="137" y="207"/>
                  </a:cxn>
                  <a:cxn ang="0">
                    <a:pos x="0" y="0"/>
                  </a:cxn>
                </a:cxnLst>
                <a:rect l="0" t="0" r="r" b="b"/>
                <a:pathLst>
                  <a:path w="137" h="207">
                    <a:moveTo>
                      <a:pt x="0" y="0"/>
                    </a:moveTo>
                    <a:lnTo>
                      <a:pt x="17" y="87"/>
                    </a:lnTo>
                    <a:lnTo>
                      <a:pt x="69" y="154"/>
                    </a:lnTo>
                    <a:lnTo>
                      <a:pt x="137" y="207"/>
                    </a:lnTo>
                    <a:lnTo>
                      <a:pt x="0" y="0"/>
                    </a:lnTo>
                    <a:close/>
                  </a:path>
                </a:pathLst>
              </a:custGeom>
              <a:solidFill>
                <a:schemeClr val="bg2"/>
              </a:solidFill>
              <a:ln w="9525">
                <a:noFill/>
                <a:round/>
                <a:headEnd/>
                <a:tailEnd/>
              </a:ln>
              <a:effectLst/>
            </p:spPr>
            <p:txBody>
              <a:bodyPr/>
              <a:lstStyle/>
              <a:p>
                <a:pPr>
                  <a:defRPr/>
                </a:pPr>
                <a:endParaRPr lang="en-US"/>
              </a:p>
            </p:txBody>
          </p:sp>
          <p:sp>
            <p:nvSpPr>
              <p:cNvPr id="42" name="Freeform 40"/>
              <p:cNvSpPr>
                <a:spLocks/>
              </p:cNvSpPr>
              <p:nvPr userDrawn="1"/>
            </p:nvSpPr>
            <p:spPr bwMode="hidden">
              <a:xfrm>
                <a:off x="817" y="2507"/>
                <a:ext cx="65" cy="222"/>
              </a:xfrm>
              <a:custGeom>
                <a:avLst/>
                <a:gdLst/>
                <a:ahLst/>
                <a:cxnLst>
                  <a:cxn ang="0">
                    <a:pos x="0" y="222"/>
                  </a:cxn>
                  <a:cxn ang="0">
                    <a:pos x="40" y="142"/>
                  </a:cxn>
                  <a:cxn ang="0">
                    <a:pos x="65" y="72"/>
                  </a:cxn>
                  <a:cxn ang="0">
                    <a:pos x="7" y="0"/>
                  </a:cxn>
                  <a:cxn ang="0">
                    <a:pos x="0" y="222"/>
                  </a:cxn>
                </a:cxnLst>
                <a:rect l="0" t="0" r="r" b="b"/>
                <a:pathLst>
                  <a:path w="65" h="222">
                    <a:moveTo>
                      <a:pt x="0" y="222"/>
                    </a:moveTo>
                    <a:lnTo>
                      <a:pt x="40" y="142"/>
                    </a:lnTo>
                    <a:lnTo>
                      <a:pt x="65" y="72"/>
                    </a:lnTo>
                    <a:lnTo>
                      <a:pt x="7" y="0"/>
                    </a:lnTo>
                    <a:lnTo>
                      <a:pt x="0" y="222"/>
                    </a:lnTo>
                    <a:close/>
                  </a:path>
                </a:pathLst>
              </a:custGeom>
              <a:solidFill>
                <a:schemeClr val="bg2"/>
              </a:solidFill>
              <a:ln w="9525">
                <a:noFill/>
                <a:round/>
                <a:headEnd/>
                <a:tailEnd/>
              </a:ln>
              <a:effectLst/>
            </p:spPr>
            <p:txBody>
              <a:bodyPr/>
              <a:lstStyle/>
              <a:p>
                <a:pPr>
                  <a:defRPr/>
                </a:pPr>
                <a:endParaRPr lang="en-US"/>
              </a:p>
            </p:txBody>
          </p:sp>
        </p:grpSp>
      </p:grpSp>
      <p:sp>
        <p:nvSpPr>
          <p:cNvPr id="62505" name="Rectangle 41"/>
          <p:cNvSpPr>
            <a:spLocks noGrp="1" noChangeArrowheads="1"/>
          </p:cNvSpPr>
          <p:nvPr>
            <p:ph type="ctrTitle"/>
          </p:nvPr>
        </p:nvSpPr>
        <p:spPr>
          <a:xfrm>
            <a:off x="685800" y="1447800"/>
            <a:ext cx="7772400" cy="1470025"/>
          </a:xfrm>
        </p:spPr>
        <p:txBody>
          <a:bodyPr/>
          <a:lstStyle>
            <a:lvl1pPr>
              <a:defRPr/>
            </a:lvl1pPr>
          </a:lstStyle>
          <a:p>
            <a:r>
              <a:rPr lang="en-US"/>
              <a:t>Click to edit Master title style</a:t>
            </a:r>
          </a:p>
        </p:txBody>
      </p:sp>
      <p:sp>
        <p:nvSpPr>
          <p:cNvPr id="62506" name="Rectangle 42"/>
          <p:cNvSpPr>
            <a:spLocks noGrp="1" noChangeArrowheads="1"/>
          </p:cNvSpPr>
          <p:nvPr>
            <p:ph type="subTitle" idx="1"/>
          </p:nvPr>
        </p:nvSpPr>
        <p:spPr>
          <a:xfrm>
            <a:off x="1371600" y="3203575"/>
            <a:ext cx="6400800" cy="1752600"/>
          </a:xfrm>
        </p:spPr>
        <p:txBody>
          <a:bodyPr/>
          <a:lstStyle>
            <a:lvl1pPr marL="0" indent="0" algn="ctr">
              <a:buFont typeface="Wingdings" pitchFamily="2" charset="2"/>
              <a:buNone/>
              <a:defRPr/>
            </a:lvl1pPr>
          </a:lstStyle>
          <a:p>
            <a:r>
              <a:rPr lang="en-US"/>
              <a:t>Click to edit Master subtitle style</a:t>
            </a:r>
          </a:p>
        </p:txBody>
      </p:sp>
      <p:sp>
        <p:nvSpPr>
          <p:cNvPr id="43" name="Rectangle 43"/>
          <p:cNvSpPr>
            <a:spLocks noGrp="1" noChangeArrowheads="1"/>
          </p:cNvSpPr>
          <p:nvPr>
            <p:ph type="dt" sz="half" idx="10"/>
          </p:nvPr>
        </p:nvSpPr>
        <p:spPr>
          <a:xfrm>
            <a:off x="457200" y="6245225"/>
            <a:ext cx="2133600" cy="476250"/>
          </a:xfrm>
        </p:spPr>
        <p:txBody>
          <a:bodyPr/>
          <a:lstStyle>
            <a:lvl1pPr>
              <a:defRPr/>
            </a:lvl1pPr>
          </a:lstStyle>
          <a:p>
            <a:pPr>
              <a:defRPr/>
            </a:pPr>
            <a:endParaRPr lang="en-US"/>
          </a:p>
        </p:txBody>
      </p:sp>
      <p:sp>
        <p:nvSpPr>
          <p:cNvPr id="44" name="Rectangle 44"/>
          <p:cNvSpPr>
            <a:spLocks noGrp="1" noChangeArrowheads="1"/>
          </p:cNvSpPr>
          <p:nvPr>
            <p:ph type="ftr" sz="quarter" idx="11"/>
          </p:nvPr>
        </p:nvSpPr>
        <p:spPr>
          <a:xfrm>
            <a:off x="3124200" y="6245225"/>
            <a:ext cx="2895600" cy="476250"/>
          </a:xfrm>
        </p:spPr>
        <p:txBody>
          <a:bodyPr/>
          <a:lstStyle>
            <a:lvl1pPr>
              <a:defRPr/>
            </a:lvl1pPr>
          </a:lstStyle>
          <a:p>
            <a:pPr>
              <a:defRPr/>
            </a:pPr>
            <a:endParaRPr lang="en-US"/>
          </a:p>
        </p:txBody>
      </p:sp>
      <p:sp>
        <p:nvSpPr>
          <p:cNvPr id="45" name="Rectangle 45"/>
          <p:cNvSpPr>
            <a:spLocks noGrp="1" noChangeArrowheads="1"/>
          </p:cNvSpPr>
          <p:nvPr>
            <p:ph type="sldNum" sz="quarter" idx="12"/>
          </p:nvPr>
        </p:nvSpPr>
        <p:spPr>
          <a:xfrm>
            <a:off x="6553200" y="6245225"/>
            <a:ext cx="2133600" cy="476250"/>
          </a:xfrm>
        </p:spPr>
        <p:txBody>
          <a:bodyPr/>
          <a:lstStyle>
            <a:lvl1pPr>
              <a:defRPr/>
            </a:lvl1pPr>
          </a:lstStyle>
          <a:p>
            <a:pPr>
              <a:defRPr/>
            </a:pPr>
            <a:fld id="{2953693B-06C5-4F05-8F5F-E1684DB47211}" type="slidenum">
              <a:rPr lang="en-US"/>
              <a:pPr>
                <a:defRPr/>
              </a:pPr>
              <a:t>‹#›</a:t>
            </a:fld>
            <a:endParaRPr lang="en-US"/>
          </a:p>
        </p:txBody>
      </p:sp>
    </p:spTree>
  </p:cSld>
  <p:clrMapOvr>
    <a:masterClrMapping/>
  </p:clrMapOvr>
  <p:transition>
    <p:blinds/>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3"/>
          <p:cNvSpPr>
            <a:spLocks noGrp="1" noChangeArrowheads="1"/>
          </p:cNvSpPr>
          <p:nvPr>
            <p:ph type="dt" sz="half" idx="10"/>
          </p:nvPr>
        </p:nvSpPr>
        <p:spPr>
          <a:ln/>
        </p:spPr>
        <p:txBody>
          <a:bodyPr/>
          <a:lstStyle>
            <a:lvl1pPr>
              <a:defRPr/>
            </a:lvl1pPr>
          </a:lstStyle>
          <a:p>
            <a:pPr>
              <a:defRPr/>
            </a:pPr>
            <a:endParaRPr lang="en-US"/>
          </a:p>
        </p:txBody>
      </p:sp>
      <p:sp>
        <p:nvSpPr>
          <p:cNvPr id="5" name="Rectangle 44"/>
          <p:cNvSpPr>
            <a:spLocks noGrp="1" noChangeArrowheads="1"/>
          </p:cNvSpPr>
          <p:nvPr>
            <p:ph type="ftr" sz="quarter" idx="11"/>
          </p:nvPr>
        </p:nvSpPr>
        <p:spPr>
          <a:ln/>
        </p:spPr>
        <p:txBody>
          <a:bodyPr/>
          <a:lstStyle>
            <a:lvl1pPr>
              <a:defRPr/>
            </a:lvl1pPr>
          </a:lstStyle>
          <a:p>
            <a:pPr>
              <a:defRPr/>
            </a:pPr>
            <a:endParaRPr lang="en-US"/>
          </a:p>
        </p:txBody>
      </p:sp>
      <p:sp>
        <p:nvSpPr>
          <p:cNvPr id="6" name="Rectangle 45"/>
          <p:cNvSpPr>
            <a:spLocks noGrp="1" noChangeArrowheads="1"/>
          </p:cNvSpPr>
          <p:nvPr>
            <p:ph type="sldNum" sz="quarter" idx="12"/>
          </p:nvPr>
        </p:nvSpPr>
        <p:spPr>
          <a:ln/>
        </p:spPr>
        <p:txBody>
          <a:bodyPr/>
          <a:lstStyle>
            <a:lvl1pPr>
              <a:defRPr/>
            </a:lvl1pPr>
          </a:lstStyle>
          <a:p>
            <a:pPr>
              <a:defRPr/>
            </a:pPr>
            <a:fld id="{B9A8290B-3418-4820-AFDE-63CE8A66B779}" type="slidenum">
              <a:rPr lang="en-US"/>
              <a:pPr>
                <a:defRPr/>
              </a:pPr>
              <a:t>‹#›</a:t>
            </a:fld>
            <a:endParaRPr lang="en-US"/>
          </a:p>
        </p:txBody>
      </p:sp>
    </p:spTree>
  </p:cSld>
  <p:clrMapOvr>
    <a:masterClrMapping/>
  </p:clrMapOvr>
  <p:transition>
    <p:blinds/>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8750"/>
            <a:ext cx="2057400" cy="59721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8750"/>
            <a:ext cx="6019800" cy="59721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3"/>
          <p:cNvSpPr>
            <a:spLocks noGrp="1" noChangeArrowheads="1"/>
          </p:cNvSpPr>
          <p:nvPr>
            <p:ph type="dt" sz="half" idx="10"/>
          </p:nvPr>
        </p:nvSpPr>
        <p:spPr>
          <a:ln/>
        </p:spPr>
        <p:txBody>
          <a:bodyPr/>
          <a:lstStyle>
            <a:lvl1pPr>
              <a:defRPr/>
            </a:lvl1pPr>
          </a:lstStyle>
          <a:p>
            <a:pPr>
              <a:defRPr/>
            </a:pPr>
            <a:endParaRPr lang="en-US"/>
          </a:p>
        </p:txBody>
      </p:sp>
      <p:sp>
        <p:nvSpPr>
          <p:cNvPr id="5" name="Rectangle 44"/>
          <p:cNvSpPr>
            <a:spLocks noGrp="1" noChangeArrowheads="1"/>
          </p:cNvSpPr>
          <p:nvPr>
            <p:ph type="ftr" sz="quarter" idx="11"/>
          </p:nvPr>
        </p:nvSpPr>
        <p:spPr>
          <a:ln/>
        </p:spPr>
        <p:txBody>
          <a:bodyPr/>
          <a:lstStyle>
            <a:lvl1pPr>
              <a:defRPr/>
            </a:lvl1pPr>
          </a:lstStyle>
          <a:p>
            <a:pPr>
              <a:defRPr/>
            </a:pPr>
            <a:endParaRPr lang="en-US"/>
          </a:p>
        </p:txBody>
      </p:sp>
      <p:sp>
        <p:nvSpPr>
          <p:cNvPr id="6" name="Rectangle 45"/>
          <p:cNvSpPr>
            <a:spLocks noGrp="1" noChangeArrowheads="1"/>
          </p:cNvSpPr>
          <p:nvPr>
            <p:ph type="sldNum" sz="quarter" idx="12"/>
          </p:nvPr>
        </p:nvSpPr>
        <p:spPr>
          <a:ln/>
        </p:spPr>
        <p:txBody>
          <a:bodyPr/>
          <a:lstStyle>
            <a:lvl1pPr>
              <a:defRPr/>
            </a:lvl1pPr>
          </a:lstStyle>
          <a:p>
            <a:pPr>
              <a:defRPr/>
            </a:pPr>
            <a:fld id="{75F4D8A0-B603-4B93-865F-250351CC94D2}" type="slidenum">
              <a:rPr lang="en-US"/>
              <a:pPr>
                <a:defRPr/>
              </a:pPr>
              <a:t>‹#›</a:t>
            </a:fld>
            <a:endParaRPr lang="en-US"/>
          </a:p>
        </p:txBody>
      </p:sp>
    </p:spTree>
  </p:cSld>
  <p:clrMapOvr>
    <a:masterClrMapping/>
  </p:clrMapOvr>
  <p:transition>
    <p:blinds/>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8750"/>
            <a:ext cx="8229600" cy="1258888"/>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3"/>
          <p:cNvSpPr>
            <a:spLocks noGrp="1" noChangeArrowheads="1"/>
          </p:cNvSpPr>
          <p:nvPr>
            <p:ph type="dt" sz="half" idx="10"/>
          </p:nvPr>
        </p:nvSpPr>
        <p:spPr>
          <a:ln/>
        </p:spPr>
        <p:txBody>
          <a:bodyPr/>
          <a:lstStyle>
            <a:lvl1pPr>
              <a:defRPr/>
            </a:lvl1pPr>
          </a:lstStyle>
          <a:p>
            <a:pPr>
              <a:defRPr/>
            </a:pPr>
            <a:endParaRPr lang="en-US"/>
          </a:p>
        </p:txBody>
      </p:sp>
      <p:sp>
        <p:nvSpPr>
          <p:cNvPr id="6" name="Rectangle 44"/>
          <p:cNvSpPr>
            <a:spLocks noGrp="1" noChangeArrowheads="1"/>
          </p:cNvSpPr>
          <p:nvPr>
            <p:ph type="ftr" sz="quarter" idx="11"/>
          </p:nvPr>
        </p:nvSpPr>
        <p:spPr>
          <a:ln/>
        </p:spPr>
        <p:txBody>
          <a:bodyPr/>
          <a:lstStyle>
            <a:lvl1pPr>
              <a:defRPr/>
            </a:lvl1pPr>
          </a:lstStyle>
          <a:p>
            <a:pPr>
              <a:defRPr/>
            </a:pPr>
            <a:endParaRPr lang="en-US"/>
          </a:p>
        </p:txBody>
      </p:sp>
      <p:sp>
        <p:nvSpPr>
          <p:cNvPr id="7" name="Rectangle 45"/>
          <p:cNvSpPr>
            <a:spLocks noGrp="1" noChangeArrowheads="1"/>
          </p:cNvSpPr>
          <p:nvPr>
            <p:ph type="sldNum" sz="quarter" idx="12"/>
          </p:nvPr>
        </p:nvSpPr>
        <p:spPr>
          <a:ln/>
        </p:spPr>
        <p:txBody>
          <a:bodyPr/>
          <a:lstStyle>
            <a:lvl1pPr>
              <a:defRPr/>
            </a:lvl1pPr>
          </a:lstStyle>
          <a:p>
            <a:pPr>
              <a:defRPr/>
            </a:pPr>
            <a:fld id="{161C2AF1-5994-48DC-9B2F-F86B615B650A}" type="slidenum">
              <a:rPr lang="en-US"/>
              <a:pPr>
                <a:defRPr/>
              </a:pPr>
              <a:t>‹#›</a:t>
            </a:fld>
            <a:endParaRPr lang="en-US"/>
          </a:p>
        </p:txBody>
      </p:sp>
    </p:spTree>
  </p:cSld>
  <p:clrMapOvr>
    <a:masterClrMapping/>
  </p:clrMapOvr>
  <p:transition>
    <p:blinds/>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7"/>
          <p:cNvSpPr>
            <a:spLocks noGrp="1" noChangeArrowheads="1"/>
          </p:cNvSpPr>
          <p:nvPr>
            <p:ph type="dt" sz="half" idx="10"/>
          </p:nvPr>
        </p:nvSpPr>
        <p:spPr>
          <a:ln/>
        </p:spPr>
        <p:txBody>
          <a:bodyPr/>
          <a:lstStyle>
            <a:lvl1pPr>
              <a:defRPr/>
            </a:lvl1pPr>
          </a:lstStyle>
          <a:p>
            <a:pPr>
              <a:defRPr/>
            </a:pPr>
            <a:endParaRPr lang="en-US"/>
          </a:p>
        </p:txBody>
      </p:sp>
      <p:sp>
        <p:nvSpPr>
          <p:cNvPr id="8" name="Rectangle 8"/>
          <p:cNvSpPr>
            <a:spLocks noGrp="1" noChangeArrowheads="1"/>
          </p:cNvSpPr>
          <p:nvPr>
            <p:ph type="ftr" sz="quarter" idx="11"/>
          </p:nvPr>
        </p:nvSpPr>
        <p:spPr>
          <a:ln/>
        </p:spPr>
        <p:txBody>
          <a:bodyPr/>
          <a:lstStyle>
            <a:lvl1pPr>
              <a:defRPr/>
            </a:lvl1pPr>
          </a:lstStyle>
          <a:p>
            <a:pPr>
              <a:defRPr/>
            </a:pPr>
            <a:endParaRPr lang="en-US"/>
          </a:p>
        </p:txBody>
      </p:sp>
      <p:sp>
        <p:nvSpPr>
          <p:cNvPr id="9" name="Rectangle 9"/>
          <p:cNvSpPr>
            <a:spLocks noGrp="1" noChangeArrowheads="1"/>
          </p:cNvSpPr>
          <p:nvPr>
            <p:ph type="sldNum" sz="quarter" idx="12"/>
          </p:nvPr>
        </p:nvSpPr>
        <p:spPr>
          <a:ln/>
        </p:spPr>
        <p:txBody>
          <a:bodyPr/>
          <a:lstStyle>
            <a:lvl1pPr>
              <a:defRPr/>
            </a:lvl1pPr>
          </a:lstStyle>
          <a:p>
            <a:pPr>
              <a:defRPr/>
            </a:pPr>
            <a:fld id="{D3043279-A83F-43FB-8334-09ADFA9A826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3"/>
          <p:cNvSpPr>
            <a:spLocks noGrp="1" noChangeArrowheads="1"/>
          </p:cNvSpPr>
          <p:nvPr>
            <p:ph type="dt" sz="half" idx="10"/>
          </p:nvPr>
        </p:nvSpPr>
        <p:spPr>
          <a:ln/>
        </p:spPr>
        <p:txBody>
          <a:bodyPr/>
          <a:lstStyle>
            <a:lvl1pPr>
              <a:defRPr/>
            </a:lvl1pPr>
          </a:lstStyle>
          <a:p>
            <a:pPr>
              <a:defRPr/>
            </a:pPr>
            <a:endParaRPr lang="en-US"/>
          </a:p>
        </p:txBody>
      </p:sp>
      <p:sp>
        <p:nvSpPr>
          <p:cNvPr id="5" name="Rectangle 44"/>
          <p:cNvSpPr>
            <a:spLocks noGrp="1" noChangeArrowheads="1"/>
          </p:cNvSpPr>
          <p:nvPr>
            <p:ph type="ftr" sz="quarter" idx="11"/>
          </p:nvPr>
        </p:nvSpPr>
        <p:spPr>
          <a:ln/>
        </p:spPr>
        <p:txBody>
          <a:bodyPr/>
          <a:lstStyle>
            <a:lvl1pPr>
              <a:defRPr/>
            </a:lvl1pPr>
          </a:lstStyle>
          <a:p>
            <a:pPr>
              <a:defRPr/>
            </a:pPr>
            <a:endParaRPr lang="en-US"/>
          </a:p>
        </p:txBody>
      </p:sp>
      <p:sp>
        <p:nvSpPr>
          <p:cNvPr id="6" name="Rectangle 45"/>
          <p:cNvSpPr>
            <a:spLocks noGrp="1" noChangeArrowheads="1"/>
          </p:cNvSpPr>
          <p:nvPr>
            <p:ph type="sldNum" sz="quarter" idx="12"/>
          </p:nvPr>
        </p:nvSpPr>
        <p:spPr>
          <a:ln/>
        </p:spPr>
        <p:txBody>
          <a:bodyPr/>
          <a:lstStyle>
            <a:lvl1pPr>
              <a:defRPr/>
            </a:lvl1pPr>
          </a:lstStyle>
          <a:p>
            <a:pPr>
              <a:defRPr/>
            </a:pPr>
            <a:fld id="{EED6D734-A947-4D0E-86F7-80EFCC6A3311}" type="slidenum">
              <a:rPr lang="en-US"/>
              <a:pPr>
                <a:defRPr/>
              </a:pPr>
              <a:t>‹#›</a:t>
            </a:fld>
            <a:endParaRPr lang="en-US"/>
          </a:p>
        </p:txBody>
      </p:sp>
    </p:spTree>
  </p:cSld>
  <p:clrMapOvr>
    <a:masterClrMapping/>
  </p:clrMapOvr>
  <p:transition>
    <p:blind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3"/>
          <p:cNvSpPr>
            <a:spLocks noGrp="1" noChangeArrowheads="1"/>
          </p:cNvSpPr>
          <p:nvPr>
            <p:ph type="dt" sz="half" idx="10"/>
          </p:nvPr>
        </p:nvSpPr>
        <p:spPr>
          <a:ln/>
        </p:spPr>
        <p:txBody>
          <a:bodyPr/>
          <a:lstStyle>
            <a:lvl1pPr>
              <a:defRPr/>
            </a:lvl1pPr>
          </a:lstStyle>
          <a:p>
            <a:pPr>
              <a:defRPr/>
            </a:pPr>
            <a:endParaRPr lang="en-US"/>
          </a:p>
        </p:txBody>
      </p:sp>
      <p:sp>
        <p:nvSpPr>
          <p:cNvPr id="5" name="Rectangle 44"/>
          <p:cNvSpPr>
            <a:spLocks noGrp="1" noChangeArrowheads="1"/>
          </p:cNvSpPr>
          <p:nvPr>
            <p:ph type="ftr" sz="quarter" idx="11"/>
          </p:nvPr>
        </p:nvSpPr>
        <p:spPr>
          <a:ln/>
        </p:spPr>
        <p:txBody>
          <a:bodyPr/>
          <a:lstStyle>
            <a:lvl1pPr>
              <a:defRPr/>
            </a:lvl1pPr>
          </a:lstStyle>
          <a:p>
            <a:pPr>
              <a:defRPr/>
            </a:pPr>
            <a:endParaRPr lang="en-US"/>
          </a:p>
        </p:txBody>
      </p:sp>
      <p:sp>
        <p:nvSpPr>
          <p:cNvPr id="6" name="Rectangle 45"/>
          <p:cNvSpPr>
            <a:spLocks noGrp="1" noChangeArrowheads="1"/>
          </p:cNvSpPr>
          <p:nvPr>
            <p:ph type="sldNum" sz="quarter" idx="12"/>
          </p:nvPr>
        </p:nvSpPr>
        <p:spPr>
          <a:ln/>
        </p:spPr>
        <p:txBody>
          <a:bodyPr/>
          <a:lstStyle>
            <a:lvl1pPr>
              <a:defRPr/>
            </a:lvl1pPr>
          </a:lstStyle>
          <a:p>
            <a:pPr>
              <a:defRPr/>
            </a:pPr>
            <a:fld id="{D1C986E0-4541-4A47-8D1E-0C5190F785FA}" type="slidenum">
              <a:rPr lang="en-US"/>
              <a:pPr>
                <a:defRPr/>
              </a:pPr>
              <a:t>‹#›</a:t>
            </a:fld>
            <a:endParaRPr lang="en-US"/>
          </a:p>
        </p:txBody>
      </p:sp>
    </p:spTree>
  </p:cSld>
  <p:clrMapOvr>
    <a:masterClrMapping/>
  </p:clrMapOvr>
  <p:transition>
    <p:blind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3"/>
          <p:cNvSpPr>
            <a:spLocks noGrp="1" noChangeArrowheads="1"/>
          </p:cNvSpPr>
          <p:nvPr>
            <p:ph type="dt" sz="half" idx="10"/>
          </p:nvPr>
        </p:nvSpPr>
        <p:spPr>
          <a:ln/>
        </p:spPr>
        <p:txBody>
          <a:bodyPr/>
          <a:lstStyle>
            <a:lvl1pPr>
              <a:defRPr/>
            </a:lvl1pPr>
          </a:lstStyle>
          <a:p>
            <a:pPr>
              <a:defRPr/>
            </a:pPr>
            <a:endParaRPr lang="en-US"/>
          </a:p>
        </p:txBody>
      </p:sp>
      <p:sp>
        <p:nvSpPr>
          <p:cNvPr id="6" name="Rectangle 44"/>
          <p:cNvSpPr>
            <a:spLocks noGrp="1" noChangeArrowheads="1"/>
          </p:cNvSpPr>
          <p:nvPr>
            <p:ph type="ftr" sz="quarter" idx="11"/>
          </p:nvPr>
        </p:nvSpPr>
        <p:spPr>
          <a:ln/>
        </p:spPr>
        <p:txBody>
          <a:bodyPr/>
          <a:lstStyle>
            <a:lvl1pPr>
              <a:defRPr/>
            </a:lvl1pPr>
          </a:lstStyle>
          <a:p>
            <a:pPr>
              <a:defRPr/>
            </a:pPr>
            <a:endParaRPr lang="en-US"/>
          </a:p>
        </p:txBody>
      </p:sp>
      <p:sp>
        <p:nvSpPr>
          <p:cNvPr id="7" name="Rectangle 45"/>
          <p:cNvSpPr>
            <a:spLocks noGrp="1" noChangeArrowheads="1"/>
          </p:cNvSpPr>
          <p:nvPr>
            <p:ph type="sldNum" sz="quarter" idx="12"/>
          </p:nvPr>
        </p:nvSpPr>
        <p:spPr>
          <a:ln/>
        </p:spPr>
        <p:txBody>
          <a:bodyPr/>
          <a:lstStyle>
            <a:lvl1pPr>
              <a:defRPr/>
            </a:lvl1pPr>
          </a:lstStyle>
          <a:p>
            <a:pPr>
              <a:defRPr/>
            </a:pPr>
            <a:fld id="{031031C5-5CC8-4D55-B813-85F8DABAE65B}" type="slidenum">
              <a:rPr lang="en-US"/>
              <a:pPr>
                <a:defRPr/>
              </a:pPr>
              <a:t>‹#›</a:t>
            </a:fld>
            <a:endParaRPr lang="en-US"/>
          </a:p>
        </p:txBody>
      </p:sp>
    </p:spTree>
  </p:cSld>
  <p:clrMapOvr>
    <a:masterClrMapping/>
  </p:clrMapOvr>
  <p:transition>
    <p:blind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3"/>
          <p:cNvSpPr>
            <a:spLocks noGrp="1" noChangeArrowheads="1"/>
          </p:cNvSpPr>
          <p:nvPr>
            <p:ph type="dt" sz="half" idx="10"/>
          </p:nvPr>
        </p:nvSpPr>
        <p:spPr>
          <a:ln/>
        </p:spPr>
        <p:txBody>
          <a:bodyPr/>
          <a:lstStyle>
            <a:lvl1pPr>
              <a:defRPr/>
            </a:lvl1pPr>
          </a:lstStyle>
          <a:p>
            <a:pPr>
              <a:defRPr/>
            </a:pPr>
            <a:endParaRPr lang="en-US"/>
          </a:p>
        </p:txBody>
      </p:sp>
      <p:sp>
        <p:nvSpPr>
          <p:cNvPr id="8" name="Rectangle 44"/>
          <p:cNvSpPr>
            <a:spLocks noGrp="1" noChangeArrowheads="1"/>
          </p:cNvSpPr>
          <p:nvPr>
            <p:ph type="ftr" sz="quarter" idx="11"/>
          </p:nvPr>
        </p:nvSpPr>
        <p:spPr>
          <a:ln/>
        </p:spPr>
        <p:txBody>
          <a:bodyPr/>
          <a:lstStyle>
            <a:lvl1pPr>
              <a:defRPr/>
            </a:lvl1pPr>
          </a:lstStyle>
          <a:p>
            <a:pPr>
              <a:defRPr/>
            </a:pPr>
            <a:endParaRPr lang="en-US"/>
          </a:p>
        </p:txBody>
      </p:sp>
      <p:sp>
        <p:nvSpPr>
          <p:cNvPr id="9" name="Rectangle 45"/>
          <p:cNvSpPr>
            <a:spLocks noGrp="1" noChangeArrowheads="1"/>
          </p:cNvSpPr>
          <p:nvPr>
            <p:ph type="sldNum" sz="quarter" idx="12"/>
          </p:nvPr>
        </p:nvSpPr>
        <p:spPr>
          <a:ln/>
        </p:spPr>
        <p:txBody>
          <a:bodyPr/>
          <a:lstStyle>
            <a:lvl1pPr>
              <a:defRPr/>
            </a:lvl1pPr>
          </a:lstStyle>
          <a:p>
            <a:pPr>
              <a:defRPr/>
            </a:pPr>
            <a:fld id="{778C9D8C-4F27-467C-87B1-8BD1A8DFFBCA}" type="slidenum">
              <a:rPr lang="en-US"/>
              <a:pPr>
                <a:defRPr/>
              </a:pPr>
              <a:t>‹#›</a:t>
            </a:fld>
            <a:endParaRPr lang="en-US"/>
          </a:p>
        </p:txBody>
      </p:sp>
    </p:spTree>
  </p:cSld>
  <p:clrMapOvr>
    <a:masterClrMapping/>
  </p:clrMapOvr>
  <p:transition>
    <p:blind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3"/>
          <p:cNvSpPr>
            <a:spLocks noGrp="1" noChangeArrowheads="1"/>
          </p:cNvSpPr>
          <p:nvPr>
            <p:ph type="dt" sz="half" idx="10"/>
          </p:nvPr>
        </p:nvSpPr>
        <p:spPr>
          <a:ln/>
        </p:spPr>
        <p:txBody>
          <a:bodyPr/>
          <a:lstStyle>
            <a:lvl1pPr>
              <a:defRPr/>
            </a:lvl1pPr>
          </a:lstStyle>
          <a:p>
            <a:pPr>
              <a:defRPr/>
            </a:pPr>
            <a:endParaRPr lang="en-US"/>
          </a:p>
        </p:txBody>
      </p:sp>
      <p:sp>
        <p:nvSpPr>
          <p:cNvPr id="4" name="Rectangle 44"/>
          <p:cNvSpPr>
            <a:spLocks noGrp="1" noChangeArrowheads="1"/>
          </p:cNvSpPr>
          <p:nvPr>
            <p:ph type="ftr" sz="quarter" idx="11"/>
          </p:nvPr>
        </p:nvSpPr>
        <p:spPr>
          <a:ln/>
        </p:spPr>
        <p:txBody>
          <a:bodyPr/>
          <a:lstStyle>
            <a:lvl1pPr>
              <a:defRPr/>
            </a:lvl1pPr>
          </a:lstStyle>
          <a:p>
            <a:pPr>
              <a:defRPr/>
            </a:pPr>
            <a:endParaRPr lang="en-US"/>
          </a:p>
        </p:txBody>
      </p:sp>
      <p:sp>
        <p:nvSpPr>
          <p:cNvPr id="5" name="Rectangle 45"/>
          <p:cNvSpPr>
            <a:spLocks noGrp="1" noChangeArrowheads="1"/>
          </p:cNvSpPr>
          <p:nvPr>
            <p:ph type="sldNum" sz="quarter" idx="12"/>
          </p:nvPr>
        </p:nvSpPr>
        <p:spPr>
          <a:ln/>
        </p:spPr>
        <p:txBody>
          <a:bodyPr/>
          <a:lstStyle>
            <a:lvl1pPr>
              <a:defRPr/>
            </a:lvl1pPr>
          </a:lstStyle>
          <a:p>
            <a:pPr>
              <a:defRPr/>
            </a:pPr>
            <a:fld id="{9CDAE8D6-54A4-4DF4-B496-66805AB3193D}" type="slidenum">
              <a:rPr lang="en-US"/>
              <a:pPr>
                <a:defRPr/>
              </a:pPr>
              <a:t>‹#›</a:t>
            </a:fld>
            <a:endParaRPr lang="en-US"/>
          </a:p>
        </p:txBody>
      </p:sp>
    </p:spTree>
  </p:cSld>
  <p:clrMapOvr>
    <a:masterClrMapping/>
  </p:clrMapOvr>
  <p:transition>
    <p:blind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dt" sz="half" idx="10"/>
          </p:nvPr>
        </p:nvSpPr>
        <p:spPr>
          <a:ln/>
        </p:spPr>
        <p:txBody>
          <a:bodyPr/>
          <a:lstStyle>
            <a:lvl1pPr>
              <a:defRPr/>
            </a:lvl1pPr>
          </a:lstStyle>
          <a:p>
            <a:pPr>
              <a:defRPr/>
            </a:pPr>
            <a:endParaRPr lang="en-US"/>
          </a:p>
        </p:txBody>
      </p:sp>
      <p:sp>
        <p:nvSpPr>
          <p:cNvPr id="3" name="Rectangle 44"/>
          <p:cNvSpPr>
            <a:spLocks noGrp="1" noChangeArrowheads="1"/>
          </p:cNvSpPr>
          <p:nvPr>
            <p:ph type="ftr" sz="quarter" idx="11"/>
          </p:nvPr>
        </p:nvSpPr>
        <p:spPr>
          <a:ln/>
        </p:spPr>
        <p:txBody>
          <a:bodyPr/>
          <a:lstStyle>
            <a:lvl1pPr>
              <a:defRPr/>
            </a:lvl1pPr>
          </a:lstStyle>
          <a:p>
            <a:pPr>
              <a:defRPr/>
            </a:pPr>
            <a:endParaRPr lang="en-US"/>
          </a:p>
        </p:txBody>
      </p:sp>
      <p:sp>
        <p:nvSpPr>
          <p:cNvPr id="4" name="Rectangle 45"/>
          <p:cNvSpPr>
            <a:spLocks noGrp="1" noChangeArrowheads="1"/>
          </p:cNvSpPr>
          <p:nvPr>
            <p:ph type="sldNum" sz="quarter" idx="12"/>
          </p:nvPr>
        </p:nvSpPr>
        <p:spPr>
          <a:ln/>
        </p:spPr>
        <p:txBody>
          <a:bodyPr/>
          <a:lstStyle>
            <a:lvl1pPr>
              <a:defRPr/>
            </a:lvl1pPr>
          </a:lstStyle>
          <a:p>
            <a:pPr>
              <a:defRPr/>
            </a:pPr>
            <a:fld id="{F5C4F9D7-E87C-42B5-90BB-461036E8FBCE}" type="slidenum">
              <a:rPr lang="en-US"/>
              <a:pPr>
                <a:defRPr/>
              </a:pPr>
              <a:t>‹#›</a:t>
            </a:fld>
            <a:endParaRPr lang="en-US"/>
          </a:p>
        </p:txBody>
      </p:sp>
    </p:spTree>
  </p:cSld>
  <p:clrMapOvr>
    <a:masterClrMapping/>
  </p:clrMapOvr>
  <p:transition>
    <p:blind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3"/>
          <p:cNvSpPr>
            <a:spLocks noGrp="1" noChangeArrowheads="1"/>
          </p:cNvSpPr>
          <p:nvPr>
            <p:ph type="dt" sz="half" idx="10"/>
          </p:nvPr>
        </p:nvSpPr>
        <p:spPr>
          <a:ln/>
        </p:spPr>
        <p:txBody>
          <a:bodyPr/>
          <a:lstStyle>
            <a:lvl1pPr>
              <a:defRPr/>
            </a:lvl1pPr>
          </a:lstStyle>
          <a:p>
            <a:pPr>
              <a:defRPr/>
            </a:pPr>
            <a:endParaRPr lang="en-US"/>
          </a:p>
        </p:txBody>
      </p:sp>
      <p:sp>
        <p:nvSpPr>
          <p:cNvPr id="6" name="Rectangle 44"/>
          <p:cNvSpPr>
            <a:spLocks noGrp="1" noChangeArrowheads="1"/>
          </p:cNvSpPr>
          <p:nvPr>
            <p:ph type="ftr" sz="quarter" idx="11"/>
          </p:nvPr>
        </p:nvSpPr>
        <p:spPr>
          <a:ln/>
        </p:spPr>
        <p:txBody>
          <a:bodyPr/>
          <a:lstStyle>
            <a:lvl1pPr>
              <a:defRPr/>
            </a:lvl1pPr>
          </a:lstStyle>
          <a:p>
            <a:pPr>
              <a:defRPr/>
            </a:pPr>
            <a:endParaRPr lang="en-US"/>
          </a:p>
        </p:txBody>
      </p:sp>
      <p:sp>
        <p:nvSpPr>
          <p:cNvPr id="7" name="Rectangle 45"/>
          <p:cNvSpPr>
            <a:spLocks noGrp="1" noChangeArrowheads="1"/>
          </p:cNvSpPr>
          <p:nvPr>
            <p:ph type="sldNum" sz="quarter" idx="12"/>
          </p:nvPr>
        </p:nvSpPr>
        <p:spPr>
          <a:ln/>
        </p:spPr>
        <p:txBody>
          <a:bodyPr/>
          <a:lstStyle>
            <a:lvl1pPr>
              <a:defRPr/>
            </a:lvl1pPr>
          </a:lstStyle>
          <a:p>
            <a:pPr>
              <a:defRPr/>
            </a:pPr>
            <a:fld id="{0623CDB1-4BCC-4C7A-BC0B-BA26EF7E08CA}" type="slidenum">
              <a:rPr lang="en-US"/>
              <a:pPr>
                <a:defRPr/>
              </a:pPr>
              <a:t>‹#›</a:t>
            </a:fld>
            <a:endParaRPr lang="en-US"/>
          </a:p>
        </p:txBody>
      </p:sp>
    </p:spTree>
  </p:cSld>
  <p:clrMapOvr>
    <a:masterClrMapping/>
  </p:clrMapOvr>
  <p:transition>
    <p:blind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3"/>
          <p:cNvSpPr>
            <a:spLocks noGrp="1" noChangeArrowheads="1"/>
          </p:cNvSpPr>
          <p:nvPr>
            <p:ph type="dt" sz="half" idx="10"/>
          </p:nvPr>
        </p:nvSpPr>
        <p:spPr>
          <a:ln/>
        </p:spPr>
        <p:txBody>
          <a:bodyPr/>
          <a:lstStyle>
            <a:lvl1pPr>
              <a:defRPr/>
            </a:lvl1pPr>
          </a:lstStyle>
          <a:p>
            <a:pPr>
              <a:defRPr/>
            </a:pPr>
            <a:endParaRPr lang="en-US"/>
          </a:p>
        </p:txBody>
      </p:sp>
      <p:sp>
        <p:nvSpPr>
          <p:cNvPr id="6" name="Rectangle 44"/>
          <p:cNvSpPr>
            <a:spLocks noGrp="1" noChangeArrowheads="1"/>
          </p:cNvSpPr>
          <p:nvPr>
            <p:ph type="ftr" sz="quarter" idx="11"/>
          </p:nvPr>
        </p:nvSpPr>
        <p:spPr>
          <a:ln/>
        </p:spPr>
        <p:txBody>
          <a:bodyPr/>
          <a:lstStyle>
            <a:lvl1pPr>
              <a:defRPr/>
            </a:lvl1pPr>
          </a:lstStyle>
          <a:p>
            <a:pPr>
              <a:defRPr/>
            </a:pPr>
            <a:endParaRPr lang="en-US"/>
          </a:p>
        </p:txBody>
      </p:sp>
      <p:sp>
        <p:nvSpPr>
          <p:cNvPr id="7" name="Rectangle 45"/>
          <p:cNvSpPr>
            <a:spLocks noGrp="1" noChangeArrowheads="1"/>
          </p:cNvSpPr>
          <p:nvPr>
            <p:ph type="sldNum" sz="quarter" idx="12"/>
          </p:nvPr>
        </p:nvSpPr>
        <p:spPr>
          <a:ln/>
        </p:spPr>
        <p:txBody>
          <a:bodyPr/>
          <a:lstStyle>
            <a:lvl1pPr>
              <a:defRPr/>
            </a:lvl1pPr>
          </a:lstStyle>
          <a:p>
            <a:pPr>
              <a:defRPr/>
            </a:pPr>
            <a:fld id="{9A8EB389-7176-4BC9-AC25-BD14224F43D7}" type="slidenum">
              <a:rPr lang="en-US"/>
              <a:pPr>
                <a:defRPr/>
              </a:pPr>
              <a:t>‹#›</a:t>
            </a:fld>
            <a:endParaRPr lang="en-US"/>
          </a:p>
        </p:txBody>
      </p:sp>
    </p:spTree>
  </p:cSld>
  <p:clrMapOvr>
    <a:masterClrMapping/>
  </p:clrMapOvr>
  <p:transition>
    <p:blinds/>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189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0825" cy="6851650"/>
            <a:chOff x="0" y="0"/>
            <a:chExt cx="5758" cy="4316"/>
          </a:xfrm>
        </p:grpSpPr>
        <p:sp>
          <p:nvSpPr>
            <p:cNvPr id="61443" name="Freeform 3"/>
            <p:cNvSpPr>
              <a:spLocks/>
            </p:cNvSpPr>
            <p:nvPr/>
          </p:nvSpPr>
          <p:spPr bwMode="hidden">
            <a:xfrm>
              <a:off x="1812" y="2811"/>
              <a:ext cx="3946" cy="1505"/>
            </a:xfrm>
            <a:custGeom>
              <a:avLst/>
              <a:gdLst/>
              <a:ahLst/>
              <a:cxnLst>
                <a:cxn ang="0">
                  <a:pos x="149" y="1505"/>
                </a:cxn>
                <a:cxn ang="0">
                  <a:pos x="687" y="1331"/>
                </a:cxn>
                <a:cxn ang="0">
                  <a:pos x="1213" y="1157"/>
                </a:cxn>
                <a:cxn ang="0">
                  <a:pos x="1728" y="977"/>
                </a:cxn>
                <a:cxn ang="0">
                  <a:pos x="2218" y="792"/>
                </a:cxn>
                <a:cxn ang="0">
                  <a:pos x="2457" y="696"/>
                </a:cxn>
                <a:cxn ang="0">
                  <a:pos x="2690" y="606"/>
                </a:cxn>
                <a:cxn ang="0">
                  <a:pos x="2918" y="510"/>
                </a:cxn>
                <a:cxn ang="0">
                  <a:pos x="3139" y="420"/>
                </a:cxn>
                <a:cxn ang="0">
                  <a:pos x="3348" y="324"/>
                </a:cxn>
                <a:cxn ang="0">
                  <a:pos x="3551" y="234"/>
                </a:cxn>
                <a:cxn ang="0">
                  <a:pos x="3749" y="138"/>
                </a:cxn>
                <a:cxn ang="0">
                  <a:pos x="3934" y="48"/>
                </a:cxn>
                <a:cxn ang="0">
                  <a:pos x="3934" y="0"/>
                </a:cxn>
                <a:cxn ang="0">
                  <a:pos x="3743" y="96"/>
                </a:cxn>
                <a:cxn ang="0">
                  <a:pos x="3539" y="192"/>
                </a:cxn>
                <a:cxn ang="0">
                  <a:pos x="3330" y="288"/>
                </a:cxn>
                <a:cxn ang="0">
                  <a:pos x="3115" y="384"/>
                </a:cxn>
                <a:cxn ang="0">
                  <a:pos x="2888" y="480"/>
                </a:cxn>
                <a:cxn ang="0">
                  <a:pos x="2654" y="576"/>
                </a:cxn>
                <a:cxn ang="0">
                  <a:pos x="2409" y="672"/>
                </a:cxn>
                <a:cxn ang="0">
                  <a:pos x="2164" y="768"/>
                </a:cxn>
                <a:cxn ang="0">
                  <a:pos x="1907" y="864"/>
                </a:cxn>
                <a:cxn ang="0">
                  <a:pos x="1650" y="960"/>
                </a:cxn>
                <a:cxn ang="0">
                  <a:pos x="1112" y="1145"/>
                </a:cxn>
                <a:cxn ang="0">
                  <a:pos x="562" y="1331"/>
                </a:cxn>
                <a:cxn ang="0">
                  <a:pos x="0" y="1505"/>
                </a:cxn>
                <a:cxn ang="0">
                  <a:pos x="149" y="1505"/>
                </a:cxn>
                <a:cxn ang="0">
                  <a:pos x="149" y="1505"/>
                </a:cxn>
              </a:cxnLst>
              <a:rect l="0" t="0" r="r" b="b"/>
              <a:pathLst>
                <a:path w="3934" h="1505">
                  <a:moveTo>
                    <a:pt x="149" y="1505"/>
                  </a:moveTo>
                  <a:lnTo>
                    <a:pt x="687" y="1331"/>
                  </a:lnTo>
                  <a:lnTo>
                    <a:pt x="1213" y="1157"/>
                  </a:lnTo>
                  <a:lnTo>
                    <a:pt x="1728" y="977"/>
                  </a:lnTo>
                  <a:lnTo>
                    <a:pt x="2218" y="792"/>
                  </a:lnTo>
                  <a:lnTo>
                    <a:pt x="2457" y="696"/>
                  </a:lnTo>
                  <a:lnTo>
                    <a:pt x="2690" y="606"/>
                  </a:lnTo>
                  <a:lnTo>
                    <a:pt x="2918" y="510"/>
                  </a:lnTo>
                  <a:lnTo>
                    <a:pt x="3139" y="420"/>
                  </a:lnTo>
                  <a:lnTo>
                    <a:pt x="3348" y="324"/>
                  </a:lnTo>
                  <a:lnTo>
                    <a:pt x="3551" y="234"/>
                  </a:lnTo>
                  <a:lnTo>
                    <a:pt x="3749" y="138"/>
                  </a:lnTo>
                  <a:lnTo>
                    <a:pt x="3934" y="48"/>
                  </a:lnTo>
                  <a:lnTo>
                    <a:pt x="3934" y="0"/>
                  </a:lnTo>
                  <a:lnTo>
                    <a:pt x="3743" y="96"/>
                  </a:lnTo>
                  <a:lnTo>
                    <a:pt x="3539" y="192"/>
                  </a:lnTo>
                  <a:lnTo>
                    <a:pt x="3330" y="288"/>
                  </a:lnTo>
                  <a:lnTo>
                    <a:pt x="3115" y="384"/>
                  </a:lnTo>
                  <a:lnTo>
                    <a:pt x="2888" y="480"/>
                  </a:lnTo>
                  <a:lnTo>
                    <a:pt x="2654" y="576"/>
                  </a:lnTo>
                  <a:lnTo>
                    <a:pt x="2409" y="672"/>
                  </a:lnTo>
                  <a:lnTo>
                    <a:pt x="2164" y="768"/>
                  </a:lnTo>
                  <a:lnTo>
                    <a:pt x="1907" y="864"/>
                  </a:lnTo>
                  <a:lnTo>
                    <a:pt x="1650" y="960"/>
                  </a:lnTo>
                  <a:lnTo>
                    <a:pt x="1112" y="1145"/>
                  </a:lnTo>
                  <a:lnTo>
                    <a:pt x="562" y="1331"/>
                  </a:lnTo>
                  <a:lnTo>
                    <a:pt x="0" y="1505"/>
                  </a:lnTo>
                  <a:lnTo>
                    <a:pt x="149" y="1505"/>
                  </a:lnTo>
                  <a:lnTo>
                    <a:pt x="149" y="1505"/>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44" name="Freeform 4"/>
            <p:cNvSpPr>
              <a:spLocks/>
            </p:cNvSpPr>
            <p:nvPr/>
          </p:nvSpPr>
          <p:spPr bwMode="hidden">
            <a:xfrm>
              <a:off x="4025" y="3627"/>
              <a:ext cx="1733" cy="689"/>
            </a:xfrm>
            <a:custGeom>
              <a:avLst/>
              <a:gdLst/>
              <a:ahLst/>
              <a:cxnLst>
                <a:cxn ang="0">
                  <a:pos x="132" y="689"/>
                </a:cxn>
                <a:cxn ang="0">
                  <a:pos x="550" y="527"/>
                </a:cxn>
                <a:cxn ang="0">
                  <a:pos x="963" y="365"/>
                </a:cxn>
                <a:cxn ang="0">
                  <a:pos x="1160" y="287"/>
                </a:cxn>
                <a:cxn ang="0">
                  <a:pos x="1357" y="203"/>
                </a:cxn>
                <a:cxn ang="0">
                  <a:pos x="1549" y="126"/>
                </a:cxn>
                <a:cxn ang="0">
                  <a:pos x="1728" y="48"/>
                </a:cxn>
                <a:cxn ang="0">
                  <a:pos x="1728" y="0"/>
                </a:cxn>
                <a:cxn ang="0">
                  <a:pos x="1531" y="84"/>
                </a:cxn>
                <a:cxn ang="0">
                  <a:pos x="1327" y="167"/>
                </a:cxn>
                <a:cxn ang="0">
                  <a:pos x="1118" y="257"/>
                </a:cxn>
                <a:cxn ang="0">
                  <a:pos x="903" y="341"/>
                </a:cxn>
                <a:cxn ang="0">
                  <a:pos x="454" y="515"/>
                </a:cxn>
                <a:cxn ang="0">
                  <a:pos x="0" y="689"/>
                </a:cxn>
                <a:cxn ang="0">
                  <a:pos x="132" y="689"/>
                </a:cxn>
                <a:cxn ang="0">
                  <a:pos x="132" y="689"/>
                </a:cxn>
              </a:cxnLst>
              <a:rect l="0" t="0" r="r" b="b"/>
              <a:pathLst>
                <a:path w="1728" h="689">
                  <a:moveTo>
                    <a:pt x="132" y="689"/>
                  </a:moveTo>
                  <a:lnTo>
                    <a:pt x="550" y="527"/>
                  </a:lnTo>
                  <a:lnTo>
                    <a:pt x="963" y="365"/>
                  </a:lnTo>
                  <a:lnTo>
                    <a:pt x="1160" y="287"/>
                  </a:lnTo>
                  <a:lnTo>
                    <a:pt x="1357" y="203"/>
                  </a:lnTo>
                  <a:lnTo>
                    <a:pt x="1549" y="126"/>
                  </a:lnTo>
                  <a:lnTo>
                    <a:pt x="1728" y="48"/>
                  </a:lnTo>
                  <a:lnTo>
                    <a:pt x="1728" y="0"/>
                  </a:lnTo>
                  <a:lnTo>
                    <a:pt x="1531" y="84"/>
                  </a:lnTo>
                  <a:lnTo>
                    <a:pt x="1327" y="167"/>
                  </a:lnTo>
                  <a:lnTo>
                    <a:pt x="1118" y="257"/>
                  </a:lnTo>
                  <a:lnTo>
                    <a:pt x="903" y="341"/>
                  </a:lnTo>
                  <a:lnTo>
                    <a:pt x="454" y="515"/>
                  </a:lnTo>
                  <a:lnTo>
                    <a:pt x="0" y="689"/>
                  </a:lnTo>
                  <a:lnTo>
                    <a:pt x="132" y="689"/>
                  </a:lnTo>
                  <a:lnTo>
                    <a:pt x="132" y="689"/>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45" name="Freeform 5"/>
            <p:cNvSpPr>
              <a:spLocks/>
            </p:cNvSpPr>
            <p:nvPr/>
          </p:nvSpPr>
          <p:spPr bwMode="hidden">
            <a:xfrm>
              <a:off x="0" y="0"/>
              <a:ext cx="5578" cy="3447"/>
            </a:xfrm>
            <a:custGeom>
              <a:avLst/>
              <a:gdLst/>
              <a:ahLst/>
              <a:cxnLst>
                <a:cxn ang="0">
                  <a:pos x="5561" y="929"/>
                </a:cxn>
                <a:cxn ang="0">
                  <a:pos x="5537" y="773"/>
                </a:cxn>
                <a:cxn ang="0">
                  <a:pos x="5453" y="629"/>
                </a:cxn>
                <a:cxn ang="0">
                  <a:pos x="5327" y="492"/>
                </a:cxn>
                <a:cxn ang="0">
                  <a:pos x="5148" y="366"/>
                </a:cxn>
                <a:cxn ang="0">
                  <a:pos x="4921" y="252"/>
                </a:cxn>
                <a:cxn ang="0">
                  <a:pos x="4652" y="144"/>
                </a:cxn>
                <a:cxn ang="0">
                  <a:pos x="4341" y="48"/>
                </a:cxn>
                <a:cxn ang="0">
                  <a:pos x="4000" y="0"/>
                </a:cxn>
                <a:cxn ang="0">
                  <a:pos x="4359" y="90"/>
                </a:cxn>
                <a:cxn ang="0">
                  <a:pos x="4670" y="192"/>
                </a:cxn>
                <a:cxn ang="0">
                  <a:pos x="4933" y="306"/>
                </a:cxn>
                <a:cxn ang="0">
                  <a:pos x="5148" y="426"/>
                </a:cxn>
                <a:cxn ang="0">
                  <a:pos x="5315" y="557"/>
                </a:cxn>
                <a:cxn ang="0">
                  <a:pos x="5429" y="701"/>
                </a:cxn>
                <a:cxn ang="0">
                  <a:pos x="5489" y="851"/>
                </a:cxn>
                <a:cxn ang="0">
                  <a:pos x="5489" y="1013"/>
                </a:cxn>
                <a:cxn ang="0">
                  <a:pos x="5441" y="1163"/>
                </a:cxn>
                <a:cxn ang="0">
                  <a:pos x="5345" y="1319"/>
                </a:cxn>
                <a:cxn ang="0">
                  <a:pos x="5202" y="1475"/>
                </a:cxn>
                <a:cxn ang="0">
                  <a:pos x="5017" y="1630"/>
                </a:cxn>
                <a:cxn ang="0">
                  <a:pos x="4789" y="1786"/>
                </a:cxn>
                <a:cxn ang="0">
                  <a:pos x="4526" y="1948"/>
                </a:cxn>
                <a:cxn ang="0">
                  <a:pos x="4215" y="2104"/>
                </a:cxn>
                <a:cxn ang="0">
                  <a:pos x="3875" y="2260"/>
                </a:cxn>
                <a:cxn ang="0">
                  <a:pos x="3498" y="2416"/>
                </a:cxn>
                <a:cxn ang="0">
                  <a:pos x="3085" y="2566"/>
                </a:cxn>
                <a:cxn ang="0">
                  <a:pos x="2643" y="2715"/>
                </a:cxn>
                <a:cxn ang="0">
                  <a:pos x="2164" y="2865"/>
                </a:cxn>
                <a:cxn ang="0">
                  <a:pos x="1662" y="3009"/>
                </a:cxn>
                <a:cxn ang="0">
                  <a:pos x="1136" y="3147"/>
                </a:cxn>
                <a:cxn ang="0">
                  <a:pos x="580" y="3279"/>
                </a:cxn>
                <a:cxn ang="0">
                  <a:pos x="0" y="3447"/>
                </a:cxn>
                <a:cxn ang="0">
                  <a:pos x="867" y="3249"/>
                </a:cxn>
                <a:cxn ang="0">
                  <a:pos x="1417" y="3105"/>
                </a:cxn>
                <a:cxn ang="0">
                  <a:pos x="1937" y="2961"/>
                </a:cxn>
                <a:cxn ang="0">
                  <a:pos x="2434" y="2817"/>
                </a:cxn>
                <a:cxn ang="0">
                  <a:pos x="2900" y="2668"/>
                </a:cxn>
                <a:cxn ang="0">
                  <a:pos x="3330" y="2512"/>
                </a:cxn>
                <a:cxn ang="0">
                  <a:pos x="3731" y="2356"/>
                </a:cxn>
                <a:cxn ang="0">
                  <a:pos x="4096" y="2200"/>
                </a:cxn>
                <a:cxn ang="0">
                  <a:pos x="4425" y="2038"/>
                </a:cxn>
                <a:cxn ang="0">
                  <a:pos x="4718" y="1876"/>
                </a:cxn>
                <a:cxn ang="0">
                  <a:pos x="4969" y="1720"/>
                </a:cxn>
                <a:cxn ang="0">
                  <a:pos x="5178" y="1559"/>
                </a:cxn>
                <a:cxn ang="0">
                  <a:pos x="5339" y="1397"/>
                </a:cxn>
                <a:cxn ang="0">
                  <a:pos x="5459" y="1241"/>
                </a:cxn>
                <a:cxn ang="0">
                  <a:pos x="5537" y="1085"/>
                </a:cxn>
                <a:cxn ang="0">
                  <a:pos x="5555" y="1007"/>
                </a:cxn>
              </a:cxnLst>
              <a:rect l="0" t="0" r="r" b="b"/>
              <a:pathLst>
                <a:path w="5561" h="3447">
                  <a:moveTo>
                    <a:pt x="5555" y="1007"/>
                  </a:moveTo>
                  <a:lnTo>
                    <a:pt x="5561" y="929"/>
                  </a:lnTo>
                  <a:lnTo>
                    <a:pt x="5555" y="851"/>
                  </a:lnTo>
                  <a:lnTo>
                    <a:pt x="5537" y="773"/>
                  </a:lnTo>
                  <a:lnTo>
                    <a:pt x="5501" y="701"/>
                  </a:lnTo>
                  <a:lnTo>
                    <a:pt x="5453" y="629"/>
                  </a:lnTo>
                  <a:lnTo>
                    <a:pt x="5399" y="563"/>
                  </a:lnTo>
                  <a:lnTo>
                    <a:pt x="5327" y="492"/>
                  </a:lnTo>
                  <a:lnTo>
                    <a:pt x="5244" y="432"/>
                  </a:lnTo>
                  <a:lnTo>
                    <a:pt x="5148" y="366"/>
                  </a:lnTo>
                  <a:lnTo>
                    <a:pt x="5040" y="306"/>
                  </a:lnTo>
                  <a:lnTo>
                    <a:pt x="4921" y="252"/>
                  </a:lnTo>
                  <a:lnTo>
                    <a:pt x="4795" y="198"/>
                  </a:lnTo>
                  <a:lnTo>
                    <a:pt x="4652" y="144"/>
                  </a:lnTo>
                  <a:lnTo>
                    <a:pt x="4502" y="90"/>
                  </a:lnTo>
                  <a:lnTo>
                    <a:pt x="4341" y="48"/>
                  </a:lnTo>
                  <a:lnTo>
                    <a:pt x="4167" y="0"/>
                  </a:lnTo>
                  <a:lnTo>
                    <a:pt x="4000" y="0"/>
                  </a:lnTo>
                  <a:lnTo>
                    <a:pt x="4185" y="42"/>
                  </a:lnTo>
                  <a:lnTo>
                    <a:pt x="4359" y="90"/>
                  </a:lnTo>
                  <a:lnTo>
                    <a:pt x="4520" y="138"/>
                  </a:lnTo>
                  <a:lnTo>
                    <a:pt x="4670" y="192"/>
                  </a:lnTo>
                  <a:lnTo>
                    <a:pt x="4807" y="246"/>
                  </a:lnTo>
                  <a:lnTo>
                    <a:pt x="4933" y="306"/>
                  </a:lnTo>
                  <a:lnTo>
                    <a:pt x="5046" y="366"/>
                  </a:lnTo>
                  <a:lnTo>
                    <a:pt x="5148" y="426"/>
                  </a:lnTo>
                  <a:lnTo>
                    <a:pt x="5238" y="492"/>
                  </a:lnTo>
                  <a:lnTo>
                    <a:pt x="5315" y="557"/>
                  </a:lnTo>
                  <a:lnTo>
                    <a:pt x="5381" y="629"/>
                  </a:lnTo>
                  <a:lnTo>
                    <a:pt x="5429" y="701"/>
                  </a:lnTo>
                  <a:lnTo>
                    <a:pt x="5465" y="779"/>
                  </a:lnTo>
                  <a:lnTo>
                    <a:pt x="5489" y="851"/>
                  </a:lnTo>
                  <a:lnTo>
                    <a:pt x="5495" y="935"/>
                  </a:lnTo>
                  <a:lnTo>
                    <a:pt x="5489" y="1013"/>
                  </a:lnTo>
                  <a:lnTo>
                    <a:pt x="5471" y="1091"/>
                  </a:lnTo>
                  <a:lnTo>
                    <a:pt x="5441" y="1163"/>
                  </a:lnTo>
                  <a:lnTo>
                    <a:pt x="5399" y="1241"/>
                  </a:lnTo>
                  <a:lnTo>
                    <a:pt x="5345" y="1319"/>
                  </a:lnTo>
                  <a:lnTo>
                    <a:pt x="5280" y="1397"/>
                  </a:lnTo>
                  <a:lnTo>
                    <a:pt x="5202" y="1475"/>
                  </a:lnTo>
                  <a:lnTo>
                    <a:pt x="5118" y="1553"/>
                  </a:lnTo>
                  <a:lnTo>
                    <a:pt x="5017" y="1630"/>
                  </a:lnTo>
                  <a:lnTo>
                    <a:pt x="4909" y="1708"/>
                  </a:lnTo>
                  <a:lnTo>
                    <a:pt x="4789" y="1786"/>
                  </a:lnTo>
                  <a:lnTo>
                    <a:pt x="4664" y="1870"/>
                  </a:lnTo>
                  <a:lnTo>
                    <a:pt x="4526" y="1948"/>
                  </a:lnTo>
                  <a:lnTo>
                    <a:pt x="4377" y="2026"/>
                  </a:lnTo>
                  <a:lnTo>
                    <a:pt x="4215" y="2104"/>
                  </a:lnTo>
                  <a:lnTo>
                    <a:pt x="4048" y="2182"/>
                  </a:lnTo>
                  <a:lnTo>
                    <a:pt x="3875" y="2260"/>
                  </a:lnTo>
                  <a:lnTo>
                    <a:pt x="3689" y="2338"/>
                  </a:lnTo>
                  <a:lnTo>
                    <a:pt x="3498" y="2416"/>
                  </a:lnTo>
                  <a:lnTo>
                    <a:pt x="3295" y="2488"/>
                  </a:lnTo>
                  <a:lnTo>
                    <a:pt x="3085" y="2566"/>
                  </a:lnTo>
                  <a:lnTo>
                    <a:pt x="2864" y="2644"/>
                  </a:lnTo>
                  <a:lnTo>
                    <a:pt x="2643" y="2715"/>
                  </a:lnTo>
                  <a:lnTo>
                    <a:pt x="2410" y="2793"/>
                  </a:lnTo>
                  <a:lnTo>
                    <a:pt x="2164" y="2865"/>
                  </a:lnTo>
                  <a:lnTo>
                    <a:pt x="1919" y="2937"/>
                  </a:lnTo>
                  <a:lnTo>
                    <a:pt x="1662" y="3009"/>
                  </a:lnTo>
                  <a:lnTo>
                    <a:pt x="1399" y="3075"/>
                  </a:lnTo>
                  <a:lnTo>
                    <a:pt x="1136" y="3147"/>
                  </a:lnTo>
                  <a:lnTo>
                    <a:pt x="861" y="3213"/>
                  </a:lnTo>
                  <a:lnTo>
                    <a:pt x="580" y="3279"/>
                  </a:lnTo>
                  <a:lnTo>
                    <a:pt x="0" y="3411"/>
                  </a:lnTo>
                  <a:lnTo>
                    <a:pt x="0" y="3447"/>
                  </a:lnTo>
                  <a:lnTo>
                    <a:pt x="586" y="3315"/>
                  </a:lnTo>
                  <a:lnTo>
                    <a:pt x="867" y="3249"/>
                  </a:lnTo>
                  <a:lnTo>
                    <a:pt x="1148" y="3177"/>
                  </a:lnTo>
                  <a:lnTo>
                    <a:pt x="1417" y="3105"/>
                  </a:lnTo>
                  <a:lnTo>
                    <a:pt x="1680" y="3039"/>
                  </a:lnTo>
                  <a:lnTo>
                    <a:pt x="1937" y="2961"/>
                  </a:lnTo>
                  <a:lnTo>
                    <a:pt x="2188" y="2889"/>
                  </a:lnTo>
                  <a:lnTo>
                    <a:pt x="2434" y="2817"/>
                  </a:lnTo>
                  <a:lnTo>
                    <a:pt x="2673" y="2739"/>
                  </a:lnTo>
                  <a:lnTo>
                    <a:pt x="2900" y="2668"/>
                  </a:lnTo>
                  <a:lnTo>
                    <a:pt x="3121" y="2590"/>
                  </a:lnTo>
                  <a:lnTo>
                    <a:pt x="3330" y="2512"/>
                  </a:lnTo>
                  <a:lnTo>
                    <a:pt x="3534" y="2434"/>
                  </a:lnTo>
                  <a:lnTo>
                    <a:pt x="3731" y="2356"/>
                  </a:lnTo>
                  <a:lnTo>
                    <a:pt x="3916" y="2278"/>
                  </a:lnTo>
                  <a:lnTo>
                    <a:pt x="4096" y="2200"/>
                  </a:lnTo>
                  <a:lnTo>
                    <a:pt x="4263" y="2116"/>
                  </a:lnTo>
                  <a:lnTo>
                    <a:pt x="4425" y="2038"/>
                  </a:lnTo>
                  <a:lnTo>
                    <a:pt x="4574" y="1960"/>
                  </a:lnTo>
                  <a:lnTo>
                    <a:pt x="4718" y="1876"/>
                  </a:lnTo>
                  <a:lnTo>
                    <a:pt x="4849" y="1798"/>
                  </a:lnTo>
                  <a:lnTo>
                    <a:pt x="4969" y="1720"/>
                  </a:lnTo>
                  <a:lnTo>
                    <a:pt x="5076" y="1636"/>
                  </a:lnTo>
                  <a:lnTo>
                    <a:pt x="5178" y="1559"/>
                  </a:lnTo>
                  <a:lnTo>
                    <a:pt x="5262" y="1481"/>
                  </a:lnTo>
                  <a:lnTo>
                    <a:pt x="5339" y="1397"/>
                  </a:lnTo>
                  <a:lnTo>
                    <a:pt x="5405" y="1319"/>
                  </a:lnTo>
                  <a:lnTo>
                    <a:pt x="5459" y="1241"/>
                  </a:lnTo>
                  <a:lnTo>
                    <a:pt x="5507" y="1163"/>
                  </a:lnTo>
                  <a:lnTo>
                    <a:pt x="5537" y="1085"/>
                  </a:lnTo>
                  <a:lnTo>
                    <a:pt x="5555" y="1007"/>
                  </a:lnTo>
                  <a:lnTo>
                    <a:pt x="5555" y="1007"/>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46" name="Freeform 6"/>
            <p:cNvSpPr>
              <a:spLocks/>
            </p:cNvSpPr>
            <p:nvPr/>
          </p:nvSpPr>
          <p:spPr bwMode="hidden">
            <a:xfrm>
              <a:off x="4942" y="0"/>
              <a:ext cx="816" cy="276"/>
            </a:xfrm>
            <a:custGeom>
              <a:avLst/>
              <a:gdLst/>
              <a:ahLst/>
              <a:cxnLst>
                <a:cxn ang="0">
                  <a:pos x="813" y="222"/>
                </a:cxn>
                <a:cxn ang="0">
                  <a:pos x="670" y="162"/>
                </a:cxn>
                <a:cxn ang="0">
                  <a:pos x="514" y="108"/>
                </a:cxn>
                <a:cxn ang="0">
                  <a:pos x="347" y="54"/>
                </a:cxn>
                <a:cxn ang="0">
                  <a:pos x="167" y="0"/>
                </a:cxn>
                <a:cxn ang="0">
                  <a:pos x="0" y="0"/>
                </a:cxn>
                <a:cxn ang="0">
                  <a:pos x="227" y="60"/>
                </a:cxn>
                <a:cxn ang="0">
                  <a:pos x="442" y="132"/>
                </a:cxn>
                <a:cxn ang="0">
                  <a:pos x="634" y="204"/>
                </a:cxn>
                <a:cxn ang="0">
                  <a:pos x="813" y="276"/>
                </a:cxn>
                <a:cxn ang="0">
                  <a:pos x="813" y="222"/>
                </a:cxn>
                <a:cxn ang="0">
                  <a:pos x="813" y="222"/>
                </a:cxn>
              </a:cxnLst>
              <a:rect l="0" t="0" r="r" b="b"/>
              <a:pathLst>
                <a:path w="813" h="276">
                  <a:moveTo>
                    <a:pt x="813" y="222"/>
                  </a:moveTo>
                  <a:lnTo>
                    <a:pt x="670" y="162"/>
                  </a:lnTo>
                  <a:lnTo>
                    <a:pt x="514" y="108"/>
                  </a:lnTo>
                  <a:lnTo>
                    <a:pt x="347" y="54"/>
                  </a:lnTo>
                  <a:lnTo>
                    <a:pt x="167" y="0"/>
                  </a:lnTo>
                  <a:lnTo>
                    <a:pt x="0" y="0"/>
                  </a:lnTo>
                  <a:lnTo>
                    <a:pt x="227" y="60"/>
                  </a:lnTo>
                  <a:lnTo>
                    <a:pt x="442" y="132"/>
                  </a:lnTo>
                  <a:lnTo>
                    <a:pt x="634" y="204"/>
                  </a:lnTo>
                  <a:lnTo>
                    <a:pt x="813" y="276"/>
                  </a:lnTo>
                  <a:lnTo>
                    <a:pt x="813" y="222"/>
                  </a:lnTo>
                  <a:lnTo>
                    <a:pt x="813" y="222"/>
                  </a:lnTo>
                  <a:close/>
                </a:path>
              </a:pathLst>
            </a:custGeom>
            <a:gradFill rotWithShape="1">
              <a:gsLst>
                <a:gs pos="0">
                  <a:schemeClr val="bg2"/>
                </a:gs>
                <a:gs pos="50000">
                  <a:schemeClr val="bg2">
                    <a:gamma/>
                    <a:tint val="81961"/>
                    <a:invGamma/>
                  </a:schemeClr>
                </a:gs>
                <a:gs pos="100000">
                  <a:schemeClr val="bg2"/>
                </a:gs>
              </a:gsLst>
              <a:lin ang="0" scaled="1"/>
            </a:gradFill>
            <a:ln w="0" cmpd="sng">
              <a:noFill/>
              <a:round/>
              <a:headEnd/>
              <a:tailEnd/>
            </a:ln>
          </p:spPr>
          <p:txBody>
            <a:bodyPr/>
            <a:lstStyle/>
            <a:p>
              <a:pPr>
                <a:defRPr/>
              </a:pPr>
              <a:endParaRPr lang="en-US"/>
            </a:p>
          </p:txBody>
        </p:sp>
        <p:sp>
          <p:nvSpPr>
            <p:cNvPr id="61447" name="Freeform 7"/>
            <p:cNvSpPr>
              <a:spLocks/>
            </p:cNvSpPr>
            <p:nvPr/>
          </p:nvSpPr>
          <p:spPr bwMode="hidden">
            <a:xfrm>
              <a:off x="0" y="1984"/>
              <a:ext cx="5758" cy="2098"/>
            </a:xfrm>
            <a:custGeom>
              <a:avLst/>
              <a:gdLst/>
              <a:ahLst/>
              <a:cxnLst>
                <a:cxn ang="0">
                  <a:pos x="5740" y="0"/>
                </a:cxn>
                <a:cxn ang="0">
                  <a:pos x="5638" y="72"/>
                </a:cxn>
                <a:cxn ang="0">
                  <a:pos x="5537" y="138"/>
                </a:cxn>
                <a:cxn ang="0">
                  <a:pos x="5423" y="210"/>
                </a:cxn>
                <a:cxn ang="0">
                  <a:pos x="5304" y="276"/>
                </a:cxn>
                <a:cxn ang="0">
                  <a:pos x="5052" y="414"/>
                </a:cxn>
                <a:cxn ang="0">
                  <a:pos x="4777" y="552"/>
                </a:cxn>
                <a:cxn ang="0">
                  <a:pos x="4478" y="690"/>
                </a:cxn>
                <a:cxn ang="0">
                  <a:pos x="4162" y="827"/>
                </a:cxn>
                <a:cxn ang="0">
                  <a:pos x="3827" y="959"/>
                </a:cxn>
                <a:cxn ang="0">
                  <a:pos x="3468" y="1091"/>
                </a:cxn>
                <a:cxn ang="0">
                  <a:pos x="3091" y="1223"/>
                </a:cxn>
                <a:cxn ang="0">
                  <a:pos x="2697" y="1355"/>
                </a:cxn>
                <a:cxn ang="0">
                  <a:pos x="2284" y="1481"/>
                </a:cxn>
                <a:cxn ang="0">
                  <a:pos x="1860" y="1601"/>
                </a:cxn>
                <a:cxn ang="0">
                  <a:pos x="1417" y="1721"/>
                </a:cxn>
                <a:cxn ang="0">
                  <a:pos x="957" y="1834"/>
                </a:cxn>
                <a:cxn ang="0">
                  <a:pos x="484" y="1948"/>
                </a:cxn>
                <a:cxn ang="0">
                  <a:pos x="0" y="2056"/>
                </a:cxn>
                <a:cxn ang="0">
                  <a:pos x="0" y="2098"/>
                </a:cxn>
                <a:cxn ang="0">
                  <a:pos x="478" y="1990"/>
                </a:cxn>
                <a:cxn ang="0">
                  <a:pos x="951" y="1882"/>
                </a:cxn>
                <a:cxn ang="0">
                  <a:pos x="1405" y="1763"/>
                </a:cxn>
                <a:cxn ang="0">
                  <a:pos x="1842" y="1649"/>
                </a:cxn>
                <a:cxn ang="0">
                  <a:pos x="2266" y="1523"/>
                </a:cxn>
                <a:cxn ang="0">
                  <a:pos x="2679" y="1397"/>
                </a:cxn>
                <a:cxn ang="0">
                  <a:pos x="3067" y="1271"/>
                </a:cxn>
                <a:cxn ang="0">
                  <a:pos x="3444" y="1139"/>
                </a:cxn>
                <a:cxn ang="0">
                  <a:pos x="3803" y="1007"/>
                </a:cxn>
                <a:cxn ang="0">
                  <a:pos x="4138" y="875"/>
                </a:cxn>
                <a:cxn ang="0">
                  <a:pos x="4460" y="737"/>
                </a:cxn>
                <a:cxn ang="0">
                  <a:pos x="4759" y="600"/>
                </a:cxn>
                <a:cxn ang="0">
                  <a:pos x="5040" y="462"/>
                </a:cxn>
                <a:cxn ang="0">
                  <a:pos x="5292" y="324"/>
                </a:cxn>
                <a:cxn ang="0">
                  <a:pos x="5531" y="186"/>
                </a:cxn>
                <a:cxn ang="0">
                  <a:pos x="5740" y="48"/>
                </a:cxn>
                <a:cxn ang="0">
                  <a:pos x="5740" y="0"/>
                </a:cxn>
                <a:cxn ang="0">
                  <a:pos x="5740" y="0"/>
                </a:cxn>
              </a:cxnLst>
              <a:rect l="0" t="0" r="r" b="b"/>
              <a:pathLst>
                <a:path w="5740" h="2098">
                  <a:moveTo>
                    <a:pt x="5740" y="0"/>
                  </a:moveTo>
                  <a:lnTo>
                    <a:pt x="5638" y="72"/>
                  </a:lnTo>
                  <a:lnTo>
                    <a:pt x="5537" y="138"/>
                  </a:lnTo>
                  <a:lnTo>
                    <a:pt x="5423" y="210"/>
                  </a:lnTo>
                  <a:lnTo>
                    <a:pt x="5304" y="276"/>
                  </a:lnTo>
                  <a:lnTo>
                    <a:pt x="5052" y="414"/>
                  </a:lnTo>
                  <a:lnTo>
                    <a:pt x="4777" y="552"/>
                  </a:lnTo>
                  <a:lnTo>
                    <a:pt x="4478" y="690"/>
                  </a:lnTo>
                  <a:lnTo>
                    <a:pt x="4162" y="827"/>
                  </a:lnTo>
                  <a:lnTo>
                    <a:pt x="3827" y="959"/>
                  </a:lnTo>
                  <a:lnTo>
                    <a:pt x="3468" y="1091"/>
                  </a:lnTo>
                  <a:lnTo>
                    <a:pt x="3091" y="1223"/>
                  </a:lnTo>
                  <a:lnTo>
                    <a:pt x="2697" y="1355"/>
                  </a:lnTo>
                  <a:lnTo>
                    <a:pt x="2284" y="1481"/>
                  </a:lnTo>
                  <a:lnTo>
                    <a:pt x="1860" y="1601"/>
                  </a:lnTo>
                  <a:lnTo>
                    <a:pt x="1417" y="1721"/>
                  </a:lnTo>
                  <a:lnTo>
                    <a:pt x="957" y="1834"/>
                  </a:lnTo>
                  <a:lnTo>
                    <a:pt x="484" y="1948"/>
                  </a:lnTo>
                  <a:lnTo>
                    <a:pt x="0" y="2056"/>
                  </a:lnTo>
                  <a:lnTo>
                    <a:pt x="0" y="2098"/>
                  </a:lnTo>
                  <a:lnTo>
                    <a:pt x="478" y="1990"/>
                  </a:lnTo>
                  <a:lnTo>
                    <a:pt x="951" y="1882"/>
                  </a:lnTo>
                  <a:lnTo>
                    <a:pt x="1405" y="1763"/>
                  </a:lnTo>
                  <a:lnTo>
                    <a:pt x="1842" y="1649"/>
                  </a:lnTo>
                  <a:lnTo>
                    <a:pt x="2266" y="1523"/>
                  </a:lnTo>
                  <a:lnTo>
                    <a:pt x="2679" y="1397"/>
                  </a:lnTo>
                  <a:lnTo>
                    <a:pt x="3067" y="1271"/>
                  </a:lnTo>
                  <a:lnTo>
                    <a:pt x="3444" y="1139"/>
                  </a:lnTo>
                  <a:lnTo>
                    <a:pt x="3803" y="1007"/>
                  </a:lnTo>
                  <a:lnTo>
                    <a:pt x="4138" y="875"/>
                  </a:lnTo>
                  <a:lnTo>
                    <a:pt x="4460" y="737"/>
                  </a:lnTo>
                  <a:lnTo>
                    <a:pt x="4759" y="600"/>
                  </a:lnTo>
                  <a:lnTo>
                    <a:pt x="5040" y="462"/>
                  </a:lnTo>
                  <a:lnTo>
                    <a:pt x="5292" y="324"/>
                  </a:lnTo>
                  <a:lnTo>
                    <a:pt x="5531" y="186"/>
                  </a:lnTo>
                  <a:lnTo>
                    <a:pt x="5740" y="48"/>
                  </a:lnTo>
                  <a:lnTo>
                    <a:pt x="5740" y="0"/>
                  </a:lnTo>
                  <a:lnTo>
                    <a:pt x="5740"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48" name="Freeform 8"/>
            <p:cNvSpPr>
              <a:spLocks/>
            </p:cNvSpPr>
            <p:nvPr/>
          </p:nvSpPr>
          <p:spPr bwMode="hidden">
            <a:xfrm>
              <a:off x="0" y="102"/>
              <a:ext cx="1961" cy="1265"/>
            </a:xfrm>
            <a:custGeom>
              <a:avLst/>
              <a:gdLst/>
              <a:ahLst/>
              <a:cxnLst>
                <a:cxn ang="0">
                  <a:pos x="1955" y="485"/>
                </a:cxn>
                <a:cxn ang="0">
                  <a:pos x="1901" y="390"/>
                </a:cxn>
                <a:cxn ang="0">
                  <a:pos x="1770" y="306"/>
                </a:cxn>
                <a:cxn ang="0">
                  <a:pos x="1579" y="228"/>
                </a:cxn>
                <a:cxn ang="0">
                  <a:pos x="1327" y="162"/>
                </a:cxn>
                <a:cxn ang="0">
                  <a:pos x="1010" y="102"/>
                </a:cxn>
                <a:cxn ang="0">
                  <a:pos x="646" y="54"/>
                </a:cxn>
                <a:cxn ang="0">
                  <a:pos x="227" y="18"/>
                </a:cxn>
                <a:cxn ang="0">
                  <a:pos x="0" y="12"/>
                </a:cxn>
                <a:cxn ang="0">
                  <a:pos x="431" y="48"/>
                </a:cxn>
                <a:cxn ang="0">
                  <a:pos x="813" y="90"/>
                </a:cxn>
                <a:cxn ang="0">
                  <a:pos x="1148" y="144"/>
                </a:cxn>
                <a:cxn ang="0">
                  <a:pos x="1423" y="204"/>
                </a:cxn>
                <a:cxn ang="0">
                  <a:pos x="1638" y="276"/>
                </a:cxn>
                <a:cxn ang="0">
                  <a:pos x="1794" y="360"/>
                </a:cxn>
                <a:cxn ang="0">
                  <a:pos x="1883" y="443"/>
                </a:cxn>
                <a:cxn ang="0">
                  <a:pos x="1901" y="539"/>
                </a:cxn>
                <a:cxn ang="0">
                  <a:pos x="1854" y="629"/>
                </a:cxn>
                <a:cxn ang="0">
                  <a:pos x="1746" y="719"/>
                </a:cxn>
                <a:cxn ang="0">
                  <a:pos x="1579" y="809"/>
                </a:cxn>
                <a:cxn ang="0">
                  <a:pos x="1357" y="899"/>
                </a:cxn>
                <a:cxn ang="0">
                  <a:pos x="1088" y="989"/>
                </a:cxn>
                <a:cxn ang="0">
                  <a:pos x="765" y="1073"/>
                </a:cxn>
                <a:cxn ang="0">
                  <a:pos x="407" y="1157"/>
                </a:cxn>
                <a:cxn ang="0">
                  <a:pos x="0" y="1241"/>
                </a:cxn>
                <a:cxn ang="0">
                  <a:pos x="215" y="1223"/>
                </a:cxn>
                <a:cxn ang="0">
                  <a:pos x="610" y="1139"/>
                </a:cxn>
                <a:cxn ang="0">
                  <a:pos x="957" y="1049"/>
                </a:cxn>
                <a:cxn ang="0">
                  <a:pos x="1262" y="959"/>
                </a:cxn>
                <a:cxn ang="0">
                  <a:pos x="1513" y="863"/>
                </a:cxn>
                <a:cxn ang="0">
                  <a:pos x="1716" y="767"/>
                </a:cxn>
                <a:cxn ang="0">
                  <a:pos x="1860" y="677"/>
                </a:cxn>
                <a:cxn ang="0">
                  <a:pos x="1937" y="581"/>
                </a:cxn>
                <a:cxn ang="0">
                  <a:pos x="1955" y="533"/>
                </a:cxn>
              </a:cxnLst>
              <a:rect l="0" t="0" r="r" b="b"/>
              <a:pathLst>
                <a:path w="1955" h="1265">
                  <a:moveTo>
                    <a:pt x="1955" y="533"/>
                  </a:moveTo>
                  <a:lnTo>
                    <a:pt x="1955" y="485"/>
                  </a:lnTo>
                  <a:lnTo>
                    <a:pt x="1937" y="438"/>
                  </a:lnTo>
                  <a:lnTo>
                    <a:pt x="1901" y="390"/>
                  </a:lnTo>
                  <a:lnTo>
                    <a:pt x="1842" y="348"/>
                  </a:lnTo>
                  <a:lnTo>
                    <a:pt x="1770" y="306"/>
                  </a:lnTo>
                  <a:lnTo>
                    <a:pt x="1686" y="270"/>
                  </a:lnTo>
                  <a:lnTo>
                    <a:pt x="1579" y="228"/>
                  </a:lnTo>
                  <a:lnTo>
                    <a:pt x="1459" y="198"/>
                  </a:lnTo>
                  <a:lnTo>
                    <a:pt x="1327" y="162"/>
                  </a:lnTo>
                  <a:lnTo>
                    <a:pt x="1178" y="132"/>
                  </a:lnTo>
                  <a:lnTo>
                    <a:pt x="1010" y="102"/>
                  </a:lnTo>
                  <a:lnTo>
                    <a:pt x="837" y="78"/>
                  </a:lnTo>
                  <a:lnTo>
                    <a:pt x="646" y="54"/>
                  </a:lnTo>
                  <a:lnTo>
                    <a:pt x="442" y="36"/>
                  </a:lnTo>
                  <a:lnTo>
                    <a:pt x="227" y="18"/>
                  </a:lnTo>
                  <a:lnTo>
                    <a:pt x="0" y="0"/>
                  </a:lnTo>
                  <a:lnTo>
                    <a:pt x="0" y="12"/>
                  </a:lnTo>
                  <a:lnTo>
                    <a:pt x="221" y="30"/>
                  </a:lnTo>
                  <a:lnTo>
                    <a:pt x="431" y="48"/>
                  </a:lnTo>
                  <a:lnTo>
                    <a:pt x="628" y="66"/>
                  </a:lnTo>
                  <a:lnTo>
                    <a:pt x="813" y="90"/>
                  </a:lnTo>
                  <a:lnTo>
                    <a:pt x="987" y="114"/>
                  </a:lnTo>
                  <a:lnTo>
                    <a:pt x="1148" y="144"/>
                  </a:lnTo>
                  <a:lnTo>
                    <a:pt x="1292" y="174"/>
                  </a:lnTo>
                  <a:lnTo>
                    <a:pt x="1423" y="204"/>
                  </a:lnTo>
                  <a:lnTo>
                    <a:pt x="1537" y="240"/>
                  </a:lnTo>
                  <a:lnTo>
                    <a:pt x="1638" y="276"/>
                  </a:lnTo>
                  <a:lnTo>
                    <a:pt x="1728" y="318"/>
                  </a:lnTo>
                  <a:lnTo>
                    <a:pt x="1794" y="360"/>
                  </a:lnTo>
                  <a:lnTo>
                    <a:pt x="1848" y="402"/>
                  </a:lnTo>
                  <a:lnTo>
                    <a:pt x="1883" y="443"/>
                  </a:lnTo>
                  <a:lnTo>
                    <a:pt x="1901" y="491"/>
                  </a:lnTo>
                  <a:lnTo>
                    <a:pt x="1901" y="539"/>
                  </a:lnTo>
                  <a:lnTo>
                    <a:pt x="1883" y="587"/>
                  </a:lnTo>
                  <a:lnTo>
                    <a:pt x="1854" y="629"/>
                  </a:lnTo>
                  <a:lnTo>
                    <a:pt x="1806" y="677"/>
                  </a:lnTo>
                  <a:lnTo>
                    <a:pt x="1746" y="719"/>
                  </a:lnTo>
                  <a:lnTo>
                    <a:pt x="1668" y="767"/>
                  </a:lnTo>
                  <a:lnTo>
                    <a:pt x="1579" y="809"/>
                  </a:lnTo>
                  <a:lnTo>
                    <a:pt x="1471" y="857"/>
                  </a:lnTo>
                  <a:lnTo>
                    <a:pt x="1357" y="899"/>
                  </a:lnTo>
                  <a:lnTo>
                    <a:pt x="1226" y="941"/>
                  </a:lnTo>
                  <a:lnTo>
                    <a:pt x="1088" y="989"/>
                  </a:lnTo>
                  <a:lnTo>
                    <a:pt x="933" y="1031"/>
                  </a:lnTo>
                  <a:lnTo>
                    <a:pt x="765" y="1073"/>
                  </a:lnTo>
                  <a:lnTo>
                    <a:pt x="592" y="1115"/>
                  </a:lnTo>
                  <a:lnTo>
                    <a:pt x="407" y="1157"/>
                  </a:lnTo>
                  <a:lnTo>
                    <a:pt x="209" y="1199"/>
                  </a:lnTo>
                  <a:lnTo>
                    <a:pt x="0" y="1241"/>
                  </a:lnTo>
                  <a:lnTo>
                    <a:pt x="0" y="1265"/>
                  </a:lnTo>
                  <a:lnTo>
                    <a:pt x="215" y="1223"/>
                  </a:lnTo>
                  <a:lnTo>
                    <a:pt x="413" y="1181"/>
                  </a:lnTo>
                  <a:lnTo>
                    <a:pt x="610" y="1139"/>
                  </a:lnTo>
                  <a:lnTo>
                    <a:pt x="789" y="1091"/>
                  </a:lnTo>
                  <a:lnTo>
                    <a:pt x="957" y="1049"/>
                  </a:lnTo>
                  <a:lnTo>
                    <a:pt x="1118" y="1001"/>
                  </a:lnTo>
                  <a:lnTo>
                    <a:pt x="1262" y="959"/>
                  </a:lnTo>
                  <a:lnTo>
                    <a:pt x="1393" y="911"/>
                  </a:lnTo>
                  <a:lnTo>
                    <a:pt x="1513" y="863"/>
                  </a:lnTo>
                  <a:lnTo>
                    <a:pt x="1620" y="815"/>
                  </a:lnTo>
                  <a:lnTo>
                    <a:pt x="1716" y="767"/>
                  </a:lnTo>
                  <a:lnTo>
                    <a:pt x="1794" y="725"/>
                  </a:lnTo>
                  <a:lnTo>
                    <a:pt x="1860" y="677"/>
                  </a:lnTo>
                  <a:lnTo>
                    <a:pt x="1907" y="629"/>
                  </a:lnTo>
                  <a:lnTo>
                    <a:pt x="1937" y="581"/>
                  </a:lnTo>
                  <a:lnTo>
                    <a:pt x="1955" y="533"/>
                  </a:lnTo>
                  <a:lnTo>
                    <a:pt x="1955" y="533"/>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49" name="Freeform 9"/>
            <p:cNvSpPr>
              <a:spLocks/>
            </p:cNvSpPr>
            <p:nvPr/>
          </p:nvSpPr>
          <p:spPr bwMode="hidden">
            <a:xfrm>
              <a:off x="0" y="0"/>
              <a:ext cx="4709" cy="2901"/>
            </a:xfrm>
            <a:custGeom>
              <a:avLst/>
              <a:gdLst/>
              <a:ahLst/>
              <a:cxnLst>
                <a:cxn ang="0">
                  <a:pos x="4694" y="797"/>
                </a:cxn>
                <a:cxn ang="0">
                  <a:pos x="4664" y="665"/>
                </a:cxn>
                <a:cxn ang="0">
                  <a:pos x="4586" y="540"/>
                </a:cxn>
                <a:cxn ang="0">
                  <a:pos x="4466" y="426"/>
                </a:cxn>
                <a:cxn ang="0">
                  <a:pos x="4299" y="312"/>
                </a:cxn>
                <a:cxn ang="0">
                  <a:pos x="4084" y="216"/>
                </a:cxn>
                <a:cxn ang="0">
                  <a:pos x="3833" y="120"/>
                </a:cxn>
                <a:cxn ang="0">
                  <a:pos x="3540" y="36"/>
                </a:cxn>
                <a:cxn ang="0">
                  <a:pos x="3205" y="0"/>
                </a:cxn>
                <a:cxn ang="0">
                  <a:pos x="3540" y="78"/>
                </a:cxn>
                <a:cxn ang="0">
                  <a:pos x="3833" y="162"/>
                </a:cxn>
                <a:cxn ang="0">
                  <a:pos x="4084" y="258"/>
                </a:cxn>
                <a:cxn ang="0">
                  <a:pos x="4287" y="366"/>
                </a:cxn>
                <a:cxn ang="0">
                  <a:pos x="4443" y="480"/>
                </a:cxn>
                <a:cxn ang="0">
                  <a:pos x="4550" y="605"/>
                </a:cxn>
                <a:cxn ang="0">
                  <a:pos x="4610" y="737"/>
                </a:cxn>
                <a:cxn ang="0">
                  <a:pos x="4610" y="875"/>
                </a:cxn>
                <a:cxn ang="0">
                  <a:pos x="4568" y="1001"/>
                </a:cxn>
                <a:cxn ang="0">
                  <a:pos x="4490" y="1127"/>
                </a:cxn>
                <a:cxn ang="0">
                  <a:pos x="4371" y="1259"/>
                </a:cxn>
                <a:cxn ang="0">
                  <a:pos x="4215" y="1385"/>
                </a:cxn>
                <a:cxn ang="0">
                  <a:pos x="4024" y="1517"/>
                </a:cxn>
                <a:cxn ang="0">
                  <a:pos x="3803" y="1648"/>
                </a:cxn>
                <a:cxn ang="0">
                  <a:pos x="3546" y="1774"/>
                </a:cxn>
                <a:cxn ang="0">
                  <a:pos x="3259" y="1906"/>
                </a:cxn>
                <a:cxn ang="0">
                  <a:pos x="2942" y="2032"/>
                </a:cxn>
                <a:cxn ang="0">
                  <a:pos x="2595" y="2164"/>
                </a:cxn>
                <a:cxn ang="0">
                  <a:pos x="2224" y="2284"/>
                </a:cxn>
                <a:cxn ang="0">
                  <a:pos x="1824" y="2410"/>
                </a:cxn>
                <a:cxn ang="0">
                  <a:pos x="1399" y="2530"/>
                </a:cxn>
                <a:cxn ang="0">
                  <a:pos x="484" y="2757"/>
                </a:cxn>
                <a:cxn ang="0">
                  <a:pos x="0" y="2901"/>
                </a:cxn>
                <a:cxn ang="0">
                  <a:pos x="969" y="2674"/>
                </a:cxn>
                <a:cxn ang="0">
                  <a:pos x="1638" y="2494"/>
                </a:cxn>
                <a:cxn ang="0">
                  <a:pos x="2057" y="2374"/>
                </a:cxn>
                <a:cxn ang="0">
                  <a:pos x="2451" y="2248"/>
                </a:cxn>
                <a:cxn ang="0">
                  <a:pos x="2816" y="2116"/>
                </a:cxn>
                <a:cxn ang="0">
                  <a:pos x="3151" y="1984"/>
                </a:cxn>
                <a:cxn ang="0">
                  <a:pos x="3462" y="1858"/>
                </a:cxn>
                <a:cxn ang="0">
                  <a:pos x="3737" y="1720"/>
                </a:cxn>
                <a:cxn ang="0">
                  <a:pos x="3982" y="1589"/>
                </a:cxn>
                <a:cxn ang="0">
                  <a:pos x="4191" y="1457"/>
                </a:cxn>
                <a:cxn ang="0">
                  <a:pos x="4371" y="1325"/>
                </a:cxn>
                <a:cxn ang="0">
                  <a:pos x="4508" y="1193"/>
                </a:cxn>
                <a:cxn ang="0">
                  <a:pos x="4610" y="1061"/>
                </a:cxn>
                <a:cxn ang="0">
                  <a:pos x="4670" y="935"/>
                </a:cxn>
                <a:cxn ang="0">
                  <a:pos x="4688" y="869"/>
                </a:cxn>
              </a:cxnLst>
              <a:rect l="0" t="0" r="r" b="b"/>
              <a:pathLst>
                <a:path w="4694" h="2901">
                  <a:moveTo>
                    <a:pt x="4688" y="869"/>
                  </a:moveTo>
                  <a:lnTo>
                    <a:pt x="4694" y="797"/>
                  </a:lnTo>
                  <a:lnTo>
                    <a:pt x="4688" y="731"/>
                  </a:lnTo>
                  <a:lnTo>
                    <a:pt x="4664" y="665"/>
                  </a:lnTo>
                  <a:lnTo>
                    <a:pt x="4634" y="599"/>
                  </a:lnTo>
                  <a:lnTo>
                    <a:pt x="4586" y="540"/>
                  </a:lnTo>
                  <a:lnTo>
                    <a:pt x="4532" y="480"/>
                  </a:lnTo>
                  <a:lnTo>
                    <a:pt x="4466" y="426"/>
                  </a:lnTo>
                  <a:lnTo>
                    <a:pt x="4389" y="366"/>
                  </a:lnTo>
                  <a:lnTo>
                    <a:pt x="4299" y="312"/>
                  </a:lnTo>
                  <a:lnTo>
                    <a:pt x="4197" y="264"/>
                  </a:lnTo>
                  <a:lnTo>
                    <a:pt x="4084" y="216"/>
                  </a:lnTo>
                  <a:lnTo>
                    <a:pt x="3964" y="168"/>
                  </a:lnTo>
                  <a:lnTo>
                    <a:pt x="3833" y="120"/>
                  </a:lnTo>
                  <a:lnTo>
                    <a:pt x="3689" y="78"/>
                  </a:lnTo>
                  <a:lnTo>
                    <a:pt x="3540" y="36"/>
                  </a:lnTo>
                  <a:lnTo>
                    <a:pt x="3378" y="0"/>
                  </a:lnTo>
                  <a:lnTo>
                    <a:pt x="3205" y="0"/>
                  </a:lnTo>
                  <a:lnTo>
                    <a:pt x="3378" y="36"/>
                  </a:lnTo>
                  <a:lnTo>
                    <a:pt x="3540" y="78"/>
                  </a:lnTo>
                  <a:lnTo>
                    <a:pt x="3689" y="120"/>
                  </a:lnTo>
                  <a:lnTo>
                    <a:pt x="3833" y="162"/>
                  </a:lnTo>
                  <a:lnTo>
                    <a:pt x="3964" y="210"/>
                  </a:lnTo>
                  <a:lnTo>
                    <a:pt x="4084" y="258"/>
                  </a:lnTo>
                  <a:lnTo>
                    <a:pt x="4191" y="312"/>
                  </a:lnTo>
                  <a:lnTo>
                    <a:pt x="4287" y="366"/>
                  </a:lnTo>
                  <a:lnTo>
                    <a:pt x="4371" y="420"/>
                  </a:lnTo>
                  <a:lnTo>
                    <a:pt x="4443" y="480"/>
                  </a:lnTo>
                  <a:lnTo>
                    <a:pt x="4502" y="540"/>
                  </a:lnTo>
                  <a:lnTo>
                    <a:pt x="4550" y="605"/>
                  </a:lnTo>
                  <a:lnTo>
                    <a:pt x="4586" y="671"/>
                  </a:lnTo>
                  <a:lnTo>
                    <a:pt x="4610" y="737"/>
                  </a:lnTo>
                  <a:lnTo>
                    <a:pt x="4616" y="803"/>
                  </a:lnTo>
                  <a:lnTo>
                    <a:pt x="4610" y="875"/>
                  </a:lnTo>
                  <a:lnTo>
                    <a:pt x="4592" y="935"/>
                  </a:lnTo>
                  <a:lnTo>
                    <a:pt x="4568" y="1001"/>
                  </a:lnTo>
                  <a:lnTo>
                    <a:pt x="4532" y="1067"/>
                  </a:lnTo>
                  <a:lnTo>
                    <a:pt x="4490" y="1127"/>
                  </a:lnTo>
                  <a:lnTo>
                    <a:pt x="4437" y="1193"/>
                  </a:lnTo>
                  <a:lnTo>
                    <a:pt x="4371" y="1259"/>
                  </a:lnTo>
                  <a:lnTo>
                    <a:pt x="4299" y="1325"/>
                  </a:lnTo>
                  <a:lnTo>
                    <a:pt x="4215" y="1385"/>
                  </a:lnTo>
                  <a:lnTo>
                    <a:pt x="4126" y="1451"/>
                  </a:lnTo>
                  <a:lnTo>
                    <a:pt x="4024" y="1517"/>
                  </a:lnTo>
                  <a:lnTo>
                    <a:pt x="3916" y="1583"/>
                  </a:lnTo>
                  <a:lnTo>
                    <a:pt x="3803" y="1648"/>
                  </a:lnTo>
                  <a:lnTo>
                    <a:pt x="3677" y="1714"/>
                  </a:lnTo>
                  <a:lnTo>
                    <a:pt x="3546" y="1774"/>
                  </a:lnTo>
                  <a:lnTo>
                    <a:pt x="3408" y="1840"/>
                  </a:lnTo>
                  <a:lnTo>
                    <a:pt x="3259" y="1906"/>
                  </a:lnTo>
                  <a:lnTo>
                    <a:pt x="3103" y="1972"/>
                  </a:lnTo>
                  <a:lnTo>
                    <a:pt x="2942" y="2032"/>
                  </a:lnTo>
                  <a:lnTo>
                    <a:pt x="2768" y="2098"/>
                  </a:lnTo>
                  <a:lnTo>
                    <a:pt x="2595" y="2164"/>
                  </a:lnTo>
                  <a:lnTo>
                    <a:pt x="2410" y="2224"/>
                  </a:lnTo>
                  <a:lnTo>
                    <a:pt x="2224" y="2284"/>
                  </a:lnTo>
                  <a:lnTo>
                    <a:pt x="2027" y="2350"/>
                  </a:lnTo>
                  <a:lnTo>
                    <a:pt x="1824" y="2410"/>
                  </a:lnTo>
                  <a:lnTo>
                    <a:pt x="1614" y="2470"/>
                  </a:lnTo>
                  <a:lnTo>
                    <a:pt x="1399" y="2530"/>
                  </a:lnTo>
                  <a:lnTo>
                    <a:pt x="957" y="2644"/>
                  </a:lnTo>
                  <a:lnTo>
                    <a:pt x="484" y="2757"/>
                  </a:lnTo>
                  <a:lnTo>
                    <a:pt x="0" y="2865"/>
                  </a:lnTo>
                  <a:lnTo>
                    <a:pt x="0" y="2901"/>
                  </a:lnTo>
                  <a:lnTo>
                    <a:pt x="496" y="2787"/>
                  </a:lnTo>
                  <a:lnTo>
                    <a:pt x="969" y="2674"/>
                  </a:lnTo>
                  <a:lnTo>
                    <a:pt x="1423" y="2554"/>
                  </a:lnTo>
                  <a:lnTo>
                    <a:pt x="1638" y="2494"/>
                  </a:lnTo>
                  <a:lnTo>
                    <a:pt x="1854" y="2434"/>
                  </a:lnTo>
                  <a:lnTo>
                    <a:pt x="2057" y="2374"/>
                  </a:lnTo>
                  <a:lnTo>
                    <a:pt x="2254" y="2308"/>
                  </a:lnTo>
                  <a:lnTo>
                    <a:pt x="2451" y="2248"/>
                  </a:lnTo>
                  <a:lnTo>
                    <a:pt x="2637" y="2182"/>
                  </a:lnTo>
                  <a:lnTo>
                    <a:pt x="2816" y="2116"/>
                  </a:lnTo>
                  <a:lnTo>
                    <a:pt x="2990" y="2050"/>
                  </a:lnTo>
                  <a:lnTo>
                    <a:pt x="3151" y="1984"/>
                  </a:lnTo>
                  <a:lnTo>
                    <a:pt x="3312" y="1924"/>
                  </a:lnTo>
                  <a:lnTo>
                    <a:pt x="3462" y="1858"/>
                  </a:lnTo>
                  <a:lnTo>
                    <a:pt x="3605" y="1792"/>
                  </a:lnTo>
                  <a:lnTo>
                    <a:pt x="3737" y="1720"/>
                  </a:lnTo>
                  <a:lnTo>
                    <a:pt x="3863" y="1654"/>
                  </a:lnTo>
                  <a:lnTo>
                    <a:pt x="3982" y="1589"/>
                  </a:lnTo>
                  <a:lnTo>
                    <a:pt x="4090" y="1523"/>
                  </a:lnTo>
                  <a:lnTo>
                    <a:pt x="4191" y="1457"/>
                  </a:lnTo>
                  <a:lnTo>
                    <a:pt x="4287" y="1391"/>
                  </a:lnTo>
                  <a:lnTo>
                    <a:pt x="4371" y="1325"/>
                  </a:lnTo>
                  <a:lnTo>
                    <a:pt x="4443" y="1259"/>
                  </a:lnTo>
                  <a:lnTo>
                    <a:pt x="4508" y="1193"/>
                  </a:lnTo>
                  <a:lnTo>
                    <a:pt x="4562" y="1127"/>
                  </a:lnTo>
                  <a:lnTo>
                    <a:pt x="4610" y="1061"/>
                  </a:lnTo>
                  <a:lnTo>
                    <a:pt x="4646" y="995"/>
                  </a:lnTo>
                  <a:lnTo>
                    <a:pt x="4670" y="935"/>
                  </a:lnTo>
                  <a:lnTo>
                    <a:pt x="4688" y="869"/>
                  </a:lnTo>
                  <a:lnTo>
                    <a:pt x="4688" y="869"/>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50" name="Freeform 10"/>
            <p:cNvSpPr>
              <a:spLocks/>
            </p:cNvSpPr>
            <p:nvPr/>
          </p:nvSpPr>
          <p:spPr bwMode="hidden">
            <a:xfrm>
              <a:off x="0" y="0"/>
              <a:ext cx="3773" cy="2356"/>
            </a:xfrm>
            <a:custGeom>
              <a:avLst/>
              <a:gdLst/>
              <a:ahLst/>
              <a:cxnLst>
                <a:cxn ang="0">
                  <a:pos x="3761" y="719"/>
                </a:cxn>
                <a:cxn ang="0">
                  <a:pos x="3731" y="599"/>
                </a:cxn>
                <a:cxn ang="0">
                  <a:pos x="3653" y="486"/>
                </a:cxn>
                <a:cxn ang="0">
                  <a:pos x="3522" y="378"/>
                </a:cxn>
                <a:cxn ang="0">
                  <a:pos x="3348" y="282"/>
                </a:cxn>
                <a:cxn ang="0">
                  <a:pos x="3127" y="192"/>
                </a:cxn>
                <a:cxn ang="0">
                  <a:pos x="2864" y="108"/>
                </a:cxn>
                <a:cxn ang="0">
                  <a:pos x="2559" y="36"/>
                </a:cxn>
                <a:cxn ang="0">
                  <a:pos x="2230" y="0"/>
                </a:cxn>
                <a:cxn ang="0">
                  <a:pos x="2577" y="72"/>
                </a:cxn>
                <a:cxn ang="0">
                  <a:pos x="2876" y="150"/>
                </a:cxn>
                <a:cxn ang="0">
                  <a:pos x="3139" y="234"/>
                </a:cxn>
                <a:cxn ang="0">
                  <a:pos x="3348" y="330"/>
                </a:cxn>
                <a:cxn ang="0">
                  <a:pos x="3516" y="432"/>
                </a:cxn>
                <a:cxn ang="0">
                  <a:pos x="3623" y="545"/>
                </a:cxn>
                <a:cxn ang="0">
                  <a:pos x="3683" y="665"/>
                </a:cxn>
                <a:cxn ang="0">
                  <a:pos x="3689" y="791"/>
                </a:cxn>
                <a:cxn ang="0">
                  <a:pos x="3653" y="887"/>
                </a:cxn>
                <a:cxn ang="0">
                  <a:pos x="3593" y="989"/>
                </a:cxn>
                <a:cxn ang="0">
                  <a:pos x="3498" y="1091"/>
                </a:cxn>
                <a:cxn ang="0">
                  <a:pos x="3372" y="1187"/>
                </a:cxn>
                <a:cxn ang="0">
                  <a:pos x="3223" y="1289"/>
                </a:cxn>
                <a:cxn ang="0">
                  <a:pos x="3043" y="1391"/>
                </a:cxn>
                <a:cxn ang="0">
                  <a:pos x="2834" y="1493"/>
                </a:cxn>
                <a:cxn ang="0">
                  <a:pos x="2607" y="1589"/>
                </a:cxn>
                <a:cxn ang="0">
                  <a:pos x="2075" y="1786"/>
                </a:cxn>
                <a:cxn ang="0">
                  <a:pos x="1459" y="1972"/>
                </a:cxn>
                <a:cxn ang="0">
                  <a:pos x="765" y="2158"/>
                </a:cxn>
                <a:cxn ang="0">
                  <a:pos x="0" y="2326"/>
                </a:cxn>
                <a:cxn ang="0">
                  <a:pos x="401" y="2272"/>
                </a:cxn>
                <a:cxn ang="0">
                  <a:pos x="1142" y="2092"/>
                </a:cxn>
                <a:cxn ang="0">
                  <a:pos x="1812" y="1900"/>
                </a:cxn>
                <a:cxn ang="0">
                  <a:pos x="2392" y="1702"/>
                </a:cxn>
                <a:cxn ang="0">
                  <a:pos x="2649" y="1607"/>
                </a:cxn>
                <a:cxn ang="0">
                  <a:pos x="2882" y="1505"/>
                </a:cxn>
                <a:cxn ang="0">
                  <a:pos x="3091" y="1403"/>
                </a:cxn>
                <a:cxn ang="0">
                  <a:pos x="3277" y="1301"/>
                </a:cxn>
                <a:cxn ang="0">
                  <a:pos x="3432" y="1193"/>
                </a:cxn>
                <a:cxn ang="0">
                  <a:pos x="3558" y="1091"/>
                </a:cxn>
                <a:cxn ang="0">
                  <a:pos x="3653" y="989"/>
                </a:cxn>
                <a:cxn ang="0">
                  <a:pos x="3719" y="887"/>
                </a:cxn>
                <a:cxn ang="0">
                  <a:pos x="3755" y="785"/>
                </a:cxn>
              </a:cxnLst>
              <a:rect l="0" t="0" r="r" b="b"/>
              <a:pathLst>
                <a:path w="3761" h="2356">
                  <a:moveTo>
                    <a:pt x="3755" y="785"/>
                  </a:moveTo>
                  <a:lnTo>
                    <a:pt x="3761" y="719"/>
                  </a:lnTo>
                  <a:lnTo>
                    <a:pt x="3755" y="659"/>
                  </a:lnTo>
                  <a:lnTo>
                    <a:pt x="3731" y="599"/>
                  </a:lnTo>
                  <a:lnTo>
                    <a:pt x="3701" y="545"/>
                  </a:lnTo>
                  <a:lnTo>
                    <a:pt x="3653" y="486"/>
                  </a:lnTo>
                  <a:lnTo>
                    <a:pt x="3593" y="432"/>
                  </a:lnTo>
                  <a:lnTo>
                    <a:pt x="3522" y="378"/>
                  </a:lnTo>
                  <a:lnTo>
                    <a:pt x="3444" y="330"/>
                  </a:lnTo>
                  <a:lnTo>
                    <a:pt x="3348" y="282"/>
                  </a:lnTo>
                  <a:lnTo>
                    <a:pt x="3241" y="234"/>
                  </a:lnTo>
                  <a:lnTo>
                    <a:pt x="3127" y="192"/>
                  </a:lnTo>
                  <a:lnTo>
                    <a:pt x="3002" y="150"/>
                  </a:lnTo>
                  <a:lnTo>
                    <a:pt x="2864" y="108"/>
                  </a:lnTo>
                  <a:lnTo>
                    <a:pt x="2715" y="72"/>
                  </a:lnTo>
                  <a:lnTo>
                    <a:pt x="2559" y="36"/>
                  </a:lnTo>
                  <a:lnTo>
                    <a:pt x="2392" y="0"/>
                  </a:lnTo>
                  <a:lnTo>
                    <a:pt x="2230" y="0"/>
                  </a:lnTo>
                  <a:lnTo>
                    <a:pt x="2410" y="36"/>
                  </a:lnTo>
                  <a:lnTo>
                    <a:pt x="2577" y="72"/>
                  </a:lnTo>
                  <a:lnTo>
                    <a:pt x="2732" y="108"/>
                  </a:lnTo>
                  <a:lnTo>
                    <a:pt x="2876" y="150"/>
                  </a:lnTo>
                  <a:lnTo>
                    <a:pt x="3014" y="192"/>
                  </a:lnTo>
                  <a:lnTo>
                    <a:pt x="3139" y="234"/>
                  </a:lnTo>
                  <a:lnTo>
                    <a:pt x="3253" y="282"/>
                  </a:lnTo>
                  <a:lnTo>
                    <a:pt x="3348" y="330"/>
                  </a:lnTo>
                  <a:lnTo>
                    <a:pt x="3438" y="384"/>
                  </a:lnTo>
                  <a:lnTo>
                    <a:pt x="3516" y="432"/>
                  </a:lnTo>
                  <a:lnTo>
                    <a:pt x="3576" y="492"/>
                  </a:lnTo>
                  <a:lnTo>
                    <a:pt x="3623" y="545"/>
                  </a:lnTo>
                  <a:lnTo>
                    <a:pt x="3665" y="605"/>
                  </a:lnTo>
                  <a:lnTo>
                    <a:pt x="3683" y="665"/>
                  </a:lnTo>
                  <a:lnTo>
                    <a:pt x="3695" y="725"/>
                  </a:lnTo>
                  <a:lnTo>
                    <a:pt x="3689" y="791"/>
                  </a:lnTo>
                  <a:lnTo>
                    <a:pt x="3677" y="839"/>
                  </a:lnTo>
                  <a:lnTo>
                    <a:pt x="3653" y="887"/>
                  </a:lnTo>
                  <a:lnTo>
                    <a:pt x="3629" y="941"/>
                  </a:lnTo>
                  <a:lnTo>
                    <a:pt x="3593" y="989"/>
                  </a:lnTo>
                  <a:lnTo>
                    <a:pt x="3546" y="1037"/>
                  </a:lnTo>
                  <a:lnTo>
                    <a:pt x="3498" y="1091"/>
                  </a:lnTo>
                  <a:lnTo>
                    <a:pt x="3438" y="1139"/>
                  </a:lnTo>
                  <a:lnTo>
                    <a:pt x="3372" y="1187"/>
                  </a:lnTo>
                  <a:lnTo>
                    <a:pt x="3301" y="1241"/>
                  </a:lnTo>
                  <a:lnTo>
                    <a:pt x="3223" y="1289"/>
                  </a:lnTo>
                  <a:lnTo>
                    <a:pt x="3133" y="1343"/>
                  </a:lnTo>
                  <a:lnTo>
                    <a:pt x="3043" y="1391"/>
                  </a:lnTo>
                  <a:lnTo>
                    <a:pt x="2942" y="1439"/>
                  </a:lnTo>
                  <a:lnTo>
                    <a:pt x="2834" y="1493"/>
                  </a:lnTo>
                  <a:lnTo>
                    <a:pt x="2727" y="1541"/>
                  </a:lnTo>
                  <a:lnTo>
                    <a:pt x="2607" y="1589"/>
                  </a:lnTo>
                  <a:lnTo>
                    <a:pt x="2356" y="1690"/>
                  </a:lnTo>
                  <a:lnTo>
                    <a:pt x="2075" y="1786"/>
                  </a:lnTo>
                  <a:lnTo>
                    <a:pt x="1782" y="1882"/>
                  </a:lnTo>
                  <a:lnTo>
                    <a:pt x="1459" y="1972"/>
                  </a:lnTo>
                  <a:lnTo>
                    <a:pt x="1124" y="2068"/>
                  </a:lnTo>
                  <a:lnTo>
                    <a:pt x="765" y="2158"/>
                  </a:lnTo>
                  <a:lnTo>
                    <a:pt x="389" y="2242"/>
                  </a:lnTo>
                  <a:lnTo>
                    <a:pt x="0" y="2326"/>
                  </a:lnTo>
                  <a:lnTo>
                    <a:pt x="0" y="2356"/>
                  </a:lnTo>
                  <a:lnTo>
                    <a:pt x="401" y="2272"/>
                  </a:lnTo>
                  <a:lnTo>
                    <a:pt x="777" y="2182"/>
                  </a:lnTo>
                  <a:lnTo>
                    <a:pt x="1142" y="2092"/>
                  </a:lnTo>
                  <a:lnTo>
                    <a:pt x="1483" y="1996"/>
                  </a:lnTo>
                  <a:lnTo>
                    <a:pt x="1812" y="1900"/>
                  </a:lnTo>
                  <a:lnTo>
                    <a:pt x="2111" y="1804"/>
                  </a:lnTo>
                  <a:lnTo>
                    <a:pt x="2392" y="1702"/>
                  </a:lnTo>
                  <a:lnTo>
                    <a:pt x="2523" y="1654"/>
                  </a:lnTo>
                  <a:lnTo>
                    <a:pt x="2649" y="1607"/>
                  </a:lnTo>
                  <a:lnTo>
                    <a:pt x="2768" y="1553"/>
                  </a:lnTo>
                  <a:lnTo>
                    <a:pt x="2882" y="1505"/>
                  </a:lnTo>
                  <a:lnTo>
                    <a:pt x="2990" y="1451"/>
                  </a:lnTo>
                  <a:lnTo>
                    <a:pt x="3091" y="1403"/>
                  </a:lnTo>
                  <a:lnTo>
                    <a:pt x="3187" y="1349"/>
                  </a:lnTo>
                  <a:lnTo>
                    <a:pt x="3277" y="1301"/>
                  </a:lnTo>
                  <a:lnTo>
                    <a:pt x="3354" y="1247"/>
                  </a:lnTo>
                  <a:lnTo>
                    <a:pt x="3432" y="1193"/>
                  </a:lnTo>
                  <a:lnTo>
                    <a:pt x="3498" y="1145"/>
                  </a:lnTo>
                  <a:lnTo>
                    <a:pt x="3558" y="1091"/>
                  </a:lnTo>
                  <a:lnTo>
                    <a:pt x="3611" y="1043"/>
                  </a:lnTo>
                  <a:lnTo>
                    <a:pt x="3653" y="989"/>
                  </a:lnTo>
                  <a:lnTo>
                    <a:pt x="3689" y="941"/>
                  </a:lnTo>
                  <a:lnTo>
                    <a:pt x="3719" y="887"/>
                  </a:lnTo>
                  <a:lnTo>
                    <a:pt x="3743" y="833"/>
                  </a:lnTo>
                  <a:lnTo>
                    <a:pt x="3755" y="785"/>
                  </a:lnTo>
                  <a:lnTo>
                    <a:pt x="3755" y="785"/>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51" name="Freeform 11"/>
            <p:cNvSpPr>
              <a:spLocks/>
            </p:cNvSpPr>
            <p:nvPr/>
          </p:nvSpPr>
          <p:spPr bwMode="hidden">
            <a:xfrm>
              <a:off x="0" y="0"/>
              <a:ext cx="2933" cy="1846"/>
            </a:xfrm>
            <a:custGeom>
              <a:avLst/>
              <a:gdLst/>
              <a:ahLst/>
              <a:cxnLst>
                <a:cxn ang="0">
                  <a:pos x="2924" y="647"/>
                </a:cxn>
                <a:cxn ang="0">
                  <a:pos x="2876" y="528"/>
                </a:cxn>
                <a:cxn ang="0">
                  <a:pos x="2750" y="414"/>
                </a:cxn>
                <a:cxn ang="0">
                  <a:pos x="2559" y="318"/>
                </a:cxn>
                <a:cxn ang="0">
                  <a:pos x="2302" y="228"/>
                </a:cxn>
                <a:cxn ang="0">
                  <a:pos x="1985" y="150"/>
                </a:cxn>
                <a:cxn ang="0">
                  <a:pos x="1608" y="78"/>
                </a:cxn>
                <a:cxn ang="0">
                  <a:pos x="1178" y="24"/>
                </a:cxn>
                <a:cxn ang="0">
                  <a:pos x="694" y="0"/>
                </a:cxn>
                <a:cxn ang="0">
                  <a:pos x="1190" y="48"/>
                </a:cxn>
                <a:cxn ang="0">
                  <a:pos x="1626" y="108"/>
                </a:cxn>
                <a:cxn ang="0">
                  <a:pos x="2009" y="180"/>
                </a:cxn>
                <a:cxn ang="0">
                  <a:pos x="2326" y="264"/>
                </a:cxn>
                <a:cxn ang="0">
                  <a:pos x="2571" y="360"/>
                </a:cxn>
                <a:cxn ang="0">
                  <a:pos x="2750" y="468"/>
                </a:cxn>
                <a:cxn ang="0">
                  <a:pos x="2846" y="587"/>
                </a:cxn>
                <a:cxn ang="0">
                  <a:pos x="2864" y="713"/>
                </a:cxn>
                <a:cxn ang="0">
                  <a:pos x="2840" y="785"/>
                </a:cxn>
                <a:cxn ang="0">
                  <a:pos x="2792" y="857"/>
                </a:cxn>
                <a:cxn ang="0">
                  <a:pos x="2625" y="1001"/>
                </a:cxn>
                <a:cxn ang="0">
                  <a:pos x="2368" y="1145"/>
                </a:cxn>
                <a:cxn ang="0">
                  <a:pos x="2033" y="1289"/>
                </a:cxn>
                <a:cxn ang="0">
                  <a:pos x="1626" y="1433"/>
                </a:cxn>
                <a:cxn ang="0">
                  <a:pos x="1142" y="1571"/>
                </a:cxn>
                <a:cxn ang="0">
                  <a:pos x="604" y="1702"/>
                </a:cxn>
                <a:cxn ang="0">
                  <a:pos x="0" y="1828"/>
                </a:cxn>
                <a:cxn ang="0">
                  <a:pos x="311" y="1780"/>
                </a:cxn>
                <a:cxn ang="0">
                  <a:pos x="897" y="1648"/>
                </a:cxn>
                <a:cxn ang="0">
                  <a:pos x="1417" y="1511"/>
                </a:cxn>
                <a:cxn ang="0">
                  <a:pos x="1871" y="1367"/>
                </a:cxn>
                <a:cxn ang="0">
                  <a:pos x="2254" y="1223"/>
                </a:cxn>
                <a:cxn ang="0">
                  <a:pos x="2559" y="1079"/>
                </a:cxn>
                <a:cxn ang="0">
                  <a:pos x="2774" y="929"/>
                </a:cxn>
                <a:cxn ang="0">
                  <a:pos x="2876" y="815"/>
                </a:cxn>
                <a:cxn ang="0">
                  <a:pos x="2912" y="743"/>
                </a:cxn>
                <a:cxn ang="0">
                  <a:pos x="2924" y="707"/>
                </a:cxn>
              </a:cxnLst>
              <a:rect l="0" t="0" r="r" b="b"/>
              <a:pathLst>
                <a:path w="2924" h="1846">
                  <a:moveTo>
                    <a:pt x="2924" y="707"/>
                  </a:moveTo>
                  <a:lnTo>
                    <a:pt x="2924" y="647"/>
                  </a:lnTo>
                  <a:lnTo>
                    <a:pt x="2912" y="581"/>
                  </a:lnTo>
                  <a:lnTo>
                    <a:pt x="2876" y="528"/>
                  </a:lnTo>
                  <a:lnTo>
                    <a:pt x="2822" y="468"/>
                  </a:lnTo>
                  <a:lnTo>
                    <a:pt x="2750" y="414"/>
                  </a:lnTo>
                  <a:lnTo>
                    <a:pt x="2667" y="366"/>
                  </a:lnTo>
                  <a:lnTo>
                    <a:pt x="2559" y="318"/>
                  </a:lnTo>
                  <a:lnTo>
                    <a:pt x="2440" y="270"/>
                  </a:lnTo>
                  <a:lnTo>
                    <a:pt x="2302" y="228"/>
                  </a:lnTo>
                  <a:lnTo>
                    <a:pt x="2153" y="186"/>
                  </a:lnTo>
                  <a:lnTo>
                    <a:pt x="1985" y="150"/>
                  </a:lnTo>
                  <a:lnTo>
                    <a:pt x="1806" y="114"/>
                  </a:lnTo>
                  <a:lnTo>
                    <a:pt x="1608" y="78"/>
                  </a:lnTo>
                  <a:lnTo>
                    <a:pt x="1399" y="54"/>
                  </a:lnTo>
                  <a:lnTo>
                    <a:pt x="1178" y="24"/>
                  </a:lnTo>
                  <a:lnTo>
                    <a:pt x="945" y="0"/>
                  </a:lnTo>
                  <a:lnTo>
                    <a:pt x="694" y="0"/>
                  </a:lnTo>
                  <a:lnTo>
                    <a:pt x="945" y="24"/>
                  </a:lnTo>
                  <a:lnTo>
                    <a:pt x="1190" y="48"/>
                  </a:lnTo>
                  <a:lnTo>
                    <a:pt x="1417" y="78"/>
                  </a:lnTo>
                  <a:lnTo>
                    <a:pt x="1626" y="108"/>
                  </a:lnTo>
                  <a:lnTo>
                    <a:pt x="1824" y="144"/>
                  </a:lnTo>
                  <a:lnTo>
                    <a:pt x="2009" y="180"/>
                  </a:lnTo>
                  <a:lnTo>
                    <a:pt x="2176" y="222"/>
                  </a:lnTo>
                  <a:lnTo>
                    <a:pt x="2326" y="264"/>
                  </a:lnTo>
                  <a:lnTo>
                    <a:pt x="2457" y="312"/>
                  </a:lnTo>
                  <a:lnTo>
                    <a:pt x="2571" y="360"/>
                  </a:lnTo>
                  <a:lnTo>
                    <a:pt x="2667" y="414"/>
                  </a:lnTo>
                  <a:lnTo>
                    <a:pt x="2750" y="468"/>
                  </a:lnTo>
                  <a:lnTo>
                    <a:pt x="2804" y="528"/>
                  </a:lnTo>
                  <a:lnTo>
                    <a:pt x="2846" y="587"/>
                  </a:lnTo>
                  <a:lnTo>
                    <a:pt x="2864" y="647"/>
                  </a:lnTo>
                  <a:lnTo>
                    <a:pt x="2864" y="713"/>
                  </a:lnTo>
                  <a:lnTo>
                    <a:pt x="2852" y="749"/>
                  </a:lnTo>
                  <a:lnTo>
                    <a:pt x="2840" y="785"/>
                  </a:lnTo>
                  <a:lnTo>
                    <a:pt x="2816" y="821"/>
                  </a:lnTo>
                  <a:lnTo>
                    <a:pt x="2792" y="857"/>
                  </a:lnTo>
                  <a:lnTo>
                    <a:pt x="2721" y="929"/>
                  </a:lnTo>
                  <a:lnTo>
                    <a:pt x="2625" y="1001"/>
                  </a:lnTo>
                  <a:lnTo>
                    <a:pt x="2505" y="1073"/>
                  </a:lnTo>
                  <a:lnTo>
                    <a:pt x="2368" y="1145"/>
                  </a:lnTo>
                  <a:lnTo>
                    <a:pt x="2212" y="1217"/>
                  </a:lnTo>
                  <a:lnTo>
                    <a:pt x="2033" y="1289"/>
                  </a:lnTo>
                  <a:lnTo>
                    <a:pt x="1842" y="1361"/>
                  </a:lnTo>
                  <a:lnTo>
                    <a:pt x="1626" y="1433"/>
                  </a:lnTo>
                  <a:lnTo>
                    <a:pt x="1393" y="1499"/>
                  </a:lnTo>
                  <a:lnTo>
                    <a:pt x="1142" y="1571"/>
                  </a:lnTo>
                  <a:lnTo>
                    <a:pt x="879" y="1636"/>
                  </a:lnTo>
                  <a:lnTo>
                    <a:pt x="604" y="1702"/>
                  </a:lnTo>
                  <a:lnTo>
                    <a:pt x="305" y="1768"/>
                  </a:lnTo>
                  <a:lnTo>
                    <a:pt x="0" y="1828"/>
                  </a:lnTo>
                  <a:lnTo>
                    <a:pt x="0" y="1846"/>
                  </a:lnTo>
                  <a:lnTo>
                    <a:pt x="311" y="1780"/>
                  </a:lnTo>
                  <a:lnTo>
                    <a:pt x="610" y="1714"/>
                  </a:lnTo>
                  <a:lnTo>
                    <a:pt x="897" y="1648"/>
                  </a:lnTo>
                  <a:lnTo>
                    <a:pt x="1166" y="1583"/>
                  </a:lnTo>
                  <a:lnTo>
                    <a:pt x="1417" y="1511"/>
                  </a:lnTo>
                  <a:lnTo>
                    <a:pt x="1656" y="1439"/>
                  </a:lnTo>
                  <a:lnTo>
                    <a:pt x="1871" y="1367"/>
                  </a:lnTo>
                  <a:lnTo>
                    <a:pt x="2075" y="1295"/>
                  </a:lnTo>
                  <a:lnTo>
                    <a:pt x="2254" y="1223"/>
                  </a:lnTo>
                  <a:lnTo>
                    <a:pt x="2416" y="1151"/>
                  </a:lnTo>
                  <a:lnTo>
                    <a:pt x="2559" y="1079"/>
                  </a:lnTo>
                  <a:lnTo>
                    <a:pt x="2679" y="1001"/>
                  </a:lnTo>
                  <a:lnTo>
                    <a:pt x="2774" y="929"/>
                  </a:lnTo>
                  <a:lnTo>
                    <a:pt x="2846" y="857"/>
                  </a:lnTo>
                  <a:lnTo>
                    <a:pt x="2876" y="815"/>
                  </a:lnTo>
                  <a:lnTo>
                    <a:pt x="2900" y="779"/>
                  </a:lnTo>
                  <a:lnTo>
                    <a:pt x="2912" y="743"/>
                  </a:lnTo>
                  <a:lnTo>
                    <a:pt x="2924" y="707"/>
                  </a:lnTo>
                  <a:lnTo>
                    <a:pt x="2924" y="707"/>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52" name="Freeform 12"/>
            <p:cNvSpPr>
              <a:spLocks/>
            </p:cNvSpPr>
            <p:nvPr/>
          </p:nvSpPr>
          <p:spPr bwMode="hidden">
            <a:xfrm>
              <a:off x="114" y="2847"/>
              <a:ext cx="1493" cy="204"/>
            </a:xfrm>
            <a:custGeom>
              <a:avLst/>
              <a:gdLst/>
              <a:ahLst/>
              <a:cxnLst>
                <a:cxn ang="0">
                  <a:pos x="1399" y="204"/>
                </a:cxn>
                <a:cxn ang="0">
                  <a:pos x="0" y="18"/>
                </a:cxn>
                <a:cxn ang="0">
                  <a:pos x="77" y="0"/>
                </a:cxn>
                <a:cxn ang="0">
                  <a:pos x="1488" y="186"/>
                </a:cxn>
                <a:cxn ang="0">
                  <a:pos x="1399" y="204"/>
                </a:cxn>
                <a:cxn ang="0">
                  <a:pos x="1399" y="204"/>
                </a:cxn>
              </a:cxnLst>
              <a:rect l="0" t="0" r="r" b="b"/>
              <a:pathLst>
                <a:path w="1488" h="204">
                  <a:moveTo>
                    <a:pt x="1399" y="204"/>
                  </a:moveTo>
                  <a:lnTo>
                    <a:pt x="0" y="18"/>
                  </a:lnTo>
                  <a:lnTo>
                    <a:pt x="77" y="0"/>
                  </a:lnTo>
                  <a:lnTo>
                    <a:pt x="1488" y="186"/>
                  </a:lnTo>
                  <a:lnTo>
                    <a:pt x="1399" y="204"/>
                  </a:lnTo>
                  <a:lnTo>
                    <a:pt x="1399" y="204"/>
                  </a:lnTo>
                  <a:close/>
                </a:path>
              </a:pathLst>
            </a:custGeom>
            <a:solidFill>
              <a:schemeClr val="bg2"/>
            </a:solidFill>
            <a:ln w="9525">
              <a:noFill/>
              <a:round/>
              <a:headEnd/>
              <a:tailEnd/>
            </a:ln>
          </p:spPr>
          <p:txBody>
            <a:bodyPr/>
            <a:lstStyle/>
            <a:p>
              <a:pPr>
                <a:defRPr/>
              </a:pPr>
              <a:endParaRPr lang="en-US"/>
            </a:p>
          </p:txBody>
        </p:sp>
        <p:sp>
          <p:nvSpPr>
            <p:cNvPr id="61453" name="Rectangle 13"/>
            <p:cNvSpPr>
              <a:spLocks noChangeArrowheads="1"/>
            </p:cNvSpPr>
            <p:nvPr/>
          </p:nvSpPr>
          <p:spPr bwMode="hidden">
            <a:xfrm>
              <a:off x="473" y="3105"/>
              <a:ext cx="1" cy="1"/>
            </a:xfrm>
            <a:prstGeom prst="rect">
              <a:avLst/>
            </a:prstGeom>
            <a:solidFill>
              <a:srgbClr val="141485"/>
            </a:solidFill>
            <a:ln w="9525">
              <a:noFill/>
              <a:miter lim="800000"/>
              <a:headEnd/>
              <a:tailEnd/>
            </a:ln>
          </p:spPr>
          <p:txBody>
            <a:bodyPr/>
            <a:lstStyle/>
            <a:p>
              <a:pPr>
                <a:defRPr/>
              </a:pPr>
              <a:endParaRPr lang="en-US"/>
            </a:p>
          </p:txBody>
        </p:sp>
        <p:sp>
          <p:nvSpPr>
            <p:cNvPr id="61454" name="Rectangle 14"/>
            <p:cNvSpPr>
              <a:spLocks noChangeArrowheads="1"/>
            </p:cNvSpPr>
            <p:nvPr/>
          </p:nvSpPr>
          <p:spPr bwMode="hidden">
            <a:xfrm>
              <a:off x="473" y="3105"/>
              <a:ext cx="1" cy="1"/>
            </a:xfrm>
            <a:prstGeom prst="rect">
              <a:avLst/>
            </a:prstGeom>
            <a:solidFill>
              <a:srgbClr val="141485"/>
            </a:solidFill>
            <a:ln w="9525">
              <a:noFill/>
              <a:miter lim="800000"/>
              <a:headEnd/>
              <a:tailEnd/>
            </a:ln>
          </p:spPr>
          <p:txBody>
            <a:bodyPr/>
            <a:lstStyle/>
            <a:p>
              <a:pPr>
                <a:defRPr/>
              </a:pPr>
              <a:endParaRPr lang="en-US"/>
            </a:p>
          </p:txBody>
        </p:sp>
        <p:grpSp>
          <p:nvGrpSpPr>
            <p:cNvPr id="1044" name="Group 15"/>
            <p:cNvGrpSpPr>
              <a:grpSpLocks/>
            </p:cNvGrpSpPr>
            <p:nvPr/>
          </p:nvGrpSpPr>
          <p:grpSpPr bwMode="auto">
            <a:xfrm>
              <a:off x="192" y="2284"/>
              <a:ext cx="1254" cy="923"/>
              <a:chOff x="192" y="2284"/>
              <a:chExt cx="1254" cy="923"/>
            </a:xfrm>
          </p:grpSpPr>
          <p:sp>
            <p:nvSpPr>
              <p:cNvPr id="61456" name="Freeform 16"/>
              <p:cNvSpPr>
                <a:spLocks/>
              </p:cNvSpPr>
              <p:nvPr/>
            </p:nvSpPr>
            <p:spPr bwMode="hidden">
              <a:xfrm>
                <a:off x="408" y="3009"/>
                <a:ext cx="47" cy="6"/>
              </a:xfrm>
              <a:custGeom>
                <a:avLst/>
                <a:gdLst/>
                <a:ahLst/>
                <a:cxnLst>
                  <a:cxn ang="0">
                    <a:pos x="47" y="6"/>
                  </a:cxn>
                  <a:cxn ang="0">
                    <a:pos x="0" y="0"/>
                  </a:cxn>
                  <a:cxn ang="0">
                    <a:pos x="0" y="0"/>
                  </a:cxn>
                  <a:cxn ang="0">
                    <a:pos x="47" y="6"/>
                  </a:cxn>
                  <a:cxn ang="0">
                    <a:pos x="47" y="6"/>
                  </a:cxn>
                  <a:cxn ang="0">
                    <a:pos x="47" y="6"/>
                  </a:cxn>
                </a:cxnLst>
                <a:rect l="0" t="0" r="r" b="b"/>
                <a:pathLst>
                  <a:path w="47" h="6">
                    <a:moveTo>
                      <a:pt x="47" y="6"/>
                    </a:moveTo>
                    <a:lnTo>
                      <a:pt x="0" y="0"/>
                    </a:lnTo>
                    <a:lnTo>
                      <a:pt x="0" y="0"/>
                    </a:lnTo>
                    <a:lnTo>
                      <a:pt x="47" y="6"/>
                    </a:lnTo>
                    <a:lnTo>
                      <a:pt x="47" y="6"/>
                    </a:lnTo>
                    <a:lnTo>
                      <a:pt x="47" y="6"/>
                    </a:lnTo>
                    <a:close/>
                  </a:path>
                </a:pathLst>
              </a:custGeom>
              <a:solidFill>
                <a:srgbClr val="141485"/>
              </a:solidFill>
              <a:ln w="9525">
                <a:noFill/>
                <a:round/>
                <a:headEnd/>
                <a:tailEnd/>
              </a:ln>
            </p:spPr>
            <p:txBody>
              <a:bodyPr/>
              <a:lstStyle/>
              <a:p>
                <a:pPr>
                  <a:defRPr/>
                </a:pPr>
                <a:endParaRPr lang="en-US"/>
              </a:p>
            </p:txBody>
          </p:sp>
          <p:sp>
            <p:nvSpPr>
              <p:cNvPr id="61457" name="Freeform 17"/>
              <p:cNvSpPr>
                <a:spLocks/>
              </p:cNvSpPr>
              <p:nvPr/>
            </p:nvSpPr>
            <p:spPr bwMode="hidden">
              <a:xfrm>
                <a:off x="912" y="2284"/>
                <a:ext cx="324" cy="162"/>
              </a:xfrm>
              <a:custGeom>
                <a:avLst/>
                <a:gdLst/>
                <a:ahLst/>
                <a:cxnLst>
                  <a:cxn ang="0">
                    <a:pos x="0" y="24"/>
                  </a:cxn>
                  <a:cxn ang="0">
                    <a:pos x="6" y="24"/>
                  </a:cxn>
                  <a:cxn ang="0">
                    <a:pos x="12" y="18"/>
                  </a:cxn>
                  <a:cxn ang="0">
                    <a:pos x="48" y="6"/>
                  </a:cxn>
                  <a:cxn ang="0">
                    <a:pos x="101" y="0"/>
                  </a:cxn>
                  <a:cxn ang="0">
                    <a:pos x="137" y="6"/>
                  </a:cxn>
                  <a:cxn ang="0">
                    <a:pos x="173" y="18"/>
                  </a:cxn>
                  <a:cxn ang="0">
                    <a:pos x="239" y="54"/>
                  </a:cxn>
                  <a:cxn ang="0">
                    <a:pos x="287" y="90"/>
                  </a:cxn>
                  <a:cxn ang="0">
                    <a:pos x="317" y="114"/>
                  </a:cxn>
                  <a:cxn ang="0">
                    <a:pos x="323" y="126"/>
                  </a:cxn>
                  <a:cxn ang="0">
                    <a:pos x="323" y="126"/>
                  </a:cxn>
                  <a:cxn ang="0">
                    <a:pos x="221" y="162"/>
                  </a:cxn>
                  <a:cxn ang="0">
                    <a:pos x="0" y="24"/>
                  </a:cxn>
                  <a:cxn ang="0">
                    <a:pos x="0" y="24"/>
                  </a:cxn>
                </a:cxnLst>
                <a:rect l="0" t="0" r="r" b="b"/>
                <a:pathLst>
                  <a:path w="323" h="162">
                    <a:moveTo>
                      <a:pt x="0" y="24"/>
                    </a:moveTo>
                    <a:lnTo>
                      <a:pt x="6" y="24"/>
                    </a:lnTo>
                    <a:lnTo>
                      <a:pt x="12" y="18"/>
                    </a:lnTo>
                    <a:lnTo>
                      <a:pt x="48" y="6"/>
                    </a:lnTo>
                    <a:lnTo>
                      <a:pt x="101" y="0"/>
                    </a:lnTo>
                    <a:lnTo>
                      <a:pt x="137" y="6"/>
                    </a:lnTo>
                    <a:lnTo>
                      <a:pt x="173" y="18"/>
                    </a:lnTo>
                    <a:lnTo>
                      <a:pt x="239" y="54"/>
                    </a:lnTo>
                    <a:lnTo>
                      <a:pt x="287" y="90"/>
                    </a:lnTo>
                    <a:lnTo>
                      <a:pt x="317" y="114"/>
                    </a:lnTo>
                    <a:lnTo>
                      <a:pt x="323" y="126"/>
                    </a:lnTo>
                    <a:lnTo>
                      <a:pt x="323" y="126"/>
                    </a:lnTo>
                    <a:lnTo>
                      <a:pt x="221" y="162"/>
                    </a:lnTo>
                    <a:lnTo>
                      <a:pt x="0" y="24"/>
                    </a:lnTo>
                    <a:lnTo>
                      <a:pt x="0" y="24"/>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58" name="Freeform 18"/>
              <p:cNvSpPr>
                <a:spLocks noEditPoints="1"/>
              </p:cNvSpPr>
              <p:nvPr/>
            </p:nvSpPr>
            <p:spPr bwMode="hidden">
              <a:xfrm>
                <a:off x="192" y="2284"/>
                <a:ext cx="1254" cy="923"/>
              </a:xfrm>
              <a:custGeom>
                <a:avLst/>
                <a:gdLst/>
                <a:ahLst/>
                <a:cxnLst>
                  <a:cxn ang="0">
                    <a:pos x="1166" y="641"/>
                  </a:cxn>
                  <a:cxn ang="0">
                    <a:pos x="1166" y="473"/>
                  </a:cxn>
                  <a:cxn ang="0">
                    <a:pos x="1136" y="384"/>
                  </a:cxn>
                  <a:cxn ang="0">
                    <a:pos x="1112" y="288"/>
                  </a:cxn>
                  <a:cxn ang="0">
                    <a:pos x="1053" y="174"/>
                  </a:cxn>
                  <a:cxn ang="0">
                    <a:pos x="981" y="96"/>
                  </a:cxn>
                  <a:cxn ang="0">
                    <a:pos x="963" y="72"/>
                  </a:cxn>
                  <a:cxn ang="0">
                    <a:pos x="891" y="18"/>
                  </a:cxn>
                  <a:cxn ang="0">
                    <a:pos x="819" y="6"/>
                  </a:cxn>
                  <a:cxn ang="0">
                    <a:pos x="712" y="24"/>
                  </a:cxn>
                  <a:cxn ang="0">
                    <a:pos x="664" y="42"/>
                  </a:cxn>
                  <a:cxn ang="0">
                    <a:pos x="568" y="120"/>
                  </a:cxn>
                  <a:cxn ang="0">
                    <a:pos x="532" y="228"/>
                  </a:cxn>
                  <a:cxn ang="0">
                    <a:pos x="509" y="348"/>
                  </a:cxn>
                  <a:cxn ang="0">
                    <a:pos x="431" y="479"/>
                  </a:cxn>
                  <a:cxn ang="0">
                    <a:pos x="413" y="539"/>
                  </a:cxn>
                  <a:cxn ang="0">
                    <a:pos x="353" y="599"/>
                  </a:cxn>
                  <a:cxn ang="0">
                    <a:pos x="305" y="629"/>
                  </a:cxn>
                  <a:cxn ang="0">
                    <a:pos x="293" y="635"/>
                  </a:cxn>
                  <a:cxn ang="0">
                    <a:pos x="257" y="677"/>
                  </a:cxn>
                  <a:cxn ang="0">
                    <a:pos x="150" y="797"/>
                  </a:cxn>
                  <a:cxn ang="0">
                    <a:pos x="54" y="839"/>
                  </a:cxn>
                  <a:cxn ang="0">
                    <a:pos x="156" y="905"/>
                  </a:cxn>
                  <a:cxn ang="0">
                    <a:pos x="240" y="869"/>
                  </a:cxn>
                  <a:cxn ang="0">
                    <a:pos x="640" y="827"/>
                  </a:cxn>
                  <a:cxn ang="0">
                    <a:pos x="700" y="725"/>
                  </a:cxn>
                  <a:cxn ang="0">
                    <a:pos x="694" y="611"/>
                  </a:cxn>
                  <a:cxn ang="0">
                    <a:pos x="778" y="551"/>
                  </a:cxn>
                  <a:cxn ang="0">
                    <a:pos x="879" y="449"/>
                  </a:cxn>
                  <a:cxn ang="0">
                    <a:pos x="909" y="414"/>
                  </a:cxn>
                  <a:cxn ang="0">
                    <a:pos x="975" y="318"/>
                  </a:cxn>
                  <a:cxn ang="0">
                    <a:pos x="1023" y="336"/>
                  </a:cxn>
                  <a:cxn ang="0">
                    <a:pos x="1118" y="617"/>
                  </a:cxn>
                  <a:cxn ang="0">
                    <a:pos x="1112" y="689"/>
                  </a:cxn>
                  <a:cxn ang="0">
                    <a:pos x="1148" y="749"/>
                  </a:cxn>
                  <a:cxn ang="0">
                    <a:pos x="1202" y="713"/>
                  </a:cxn>
                  <a:cxn ang="0">
                    <a:pos x="1238" y="749"/>
                  </a:cxn>
                  <a:cxn ang="0">
                    <a:pos x="1250" y="743"/>
                  </a:cxn>
                  <a:cxn ang="0">
                    <a:pos x="694" y="264"/>
                  </a:cxn>
                  <a:cxn ang="0">
                    <a:pos x="784" y="372"/>
                  </a:cxn>
                  <a:cxn ang="0">
                    <a:pos x="766" y="443"/>
                  </a:cxn>
                  <a:cxn ang="0">
                    <a:pos x="706" y="515"/>
                  </a:cxn>
                  <a:cxn ang="0">
                    <a:pos x="658" y="569"/>
                  </a:cxn>
                  <a:cxn ang="0">
                    <a:pos x="616" y="593"/>
                  </a:cxn>
                  <a:cxn ang="0">
                    <a:pos x="574" y="617"/>
                  </a:cxn>
                  <a:cxn ang="0">
                    <a:pos x="562" y="707"/>
                  </a:cxn>
                  <a:cxn ang="0">
                    <a:pos x="353" y="755"/>
                  </a:cxn>
                  <a:cxn ang="0">
                    <a:pos x="389" y="641"/>
                  </a:cxn>
                  <a:cxn ang="0">
                    <a:pos x="425" y="647"/>
                  </a:cxn>
                  <a:cxn ang="0">
                    <a:pos x="443" y="617"/>
                  </a:cxn>
                  <a:cxn ang="0">
                    <a:pos x="568" y="515"/>
                  </a:cxn>
                  <a:cxn ang="0">
                    <a:pos x="616" y="473"/>
                  </a:cxn>
                  <a:cxn ang="0">
                    <a:pos x="640" y="396"/>
                  </a:cxn>
                  <a:cxn ang="0">
                    <a:pos x="640" y="378"/>
                  </a:cxn>
                  <a:cxn ang="0">
                    <a:pos x="664" y="270"/>
                  </a:cxn>
                  <a:cxn ang="0">
                    <a:pos x="682" y="192"/>
                  </a:cxn>
                  <a:cxn ang="0">
                    <a:pos x="694" y="264"/>
                  </a:cxn>
                  <a:cxn ang="0">
                    <a:pos x="532" y="455"/>
                  </a:cxn>
                  <a:cxn ang="0">
                    <a:pos x="634" y="803"/>
                  </a:cxn>
                </a:cxnLst>
                <a:rect l="0" t="0" r="r" b="b"/>
                <a:pathLst>
                  <a:path w="1250" h="923">
                    <a:moveTo>
                      <a:pt x="1244" y="713"/>
                    </a:moveTo>
                    <a:lnTo>
                      <a:pt x="1214" y="683"/>
                    </a:lnTo>
                    <a:lnTo>
                      <a:pt x="1166" y="653"/>
                    </a:lnTo>
                    <a:lnTo>
                      <a:pt x="1166" y="653"/>
                    </a:lnTo>
                    <a:lnTo>
                      <a:pt x="1166" y="641"/>
                    </a:lnTo>
                    <a:lnTo>
                      <a:pt x="1172" y="617"/>
                    </a:lnTo>
                    <a:lnTo>
                      <a:pt x="1172" y="581"/>
                    </a:lnTo>
                    <a:lnTo>
                      <a:pt x="1172" y="545"/>
                    </a:lnTo>
                    <a:lnTo>
                      <a:pt x="1172" y="509"/>
                    </a:lnTo>
                    <a:lnTo>
                      <a:pt x="1166" y="473"/>
                    </a:lnTo>
                    <a:lnTo>
                      <a:pt x="1154" y="443"/>
                    </a:lnTo>
                    <a:lnTo>
                      <a:pt x="1148" y="431"/>
                    </a:lnTo>
                    <a:lnTo>
                      <a:pt x="1142" y="425"/>
                    </a:lnTo>
                    <a:lnTo>
                      <a:pt x="1142" y="408"/>
                    </a:lnTo>
                    <a:lnTo>
                      <a:pt x="1136" y="384"/>
                    </a:lnTo>
                    <a:lnTo>
                      <a:pt x="1130" y="354"/>
                    </a:lnTo>
                    <a:lnTo>
                      <a:pt x="1118" y="324"/>
                    </a:lnTo>
                    <a:lnTo>
                      <a:pt x="1106" y="300"/>
                    </a:lnTo>
                    <a:lnTo>
                      <a:pt x="1112" y="294"/>
                    </a:lnTo>
                    <a:lnTo>
                      <a:pt x="1112" y="288"/>
                    </a:lnTo>
                    <a:lnTo>
                      <a:pt x="1112" y="270"/>
                    </a:lnTo>
                    <a:lnTo>
                      <a:pt x="1106" y="252"/>
                    </a:lnTo>
                    <a:lnTo>
                      <a:pt x="1083" y="210"/>
                    </a:lnTo>
                    <a:lnTo>
                      <a:pt x="1059" y="180"/>
                    </a:lnTo>
                    <a:lnTo>
                      <a:pt x="1053" y="174"/>
                    </a:lnTo>
                    <a:lnTo>
                      <a:pt x="1047" y="168"/>
                    </a:lnTo>
                    <a:lnTo>
                      <a:pt x="1041" y="126"/>
                    </a:lnTo>
                    <a:lnTo>
                      <a:pt x="1017" y="114"/>
                    </a:lnTo>
                    <a:lnTo>
                      <a:pt x="987" y="90"/>
                    </a:lnTo>
                    <a:lnTo>
                      <a:pt x="981" y="96"/>
                    </a:lnTo>
                    <a:lnTo>
                      <a:pt x="981" y="102"/>
                    </a:lnTo>
                    <a:lnTo>
                      <a:pt x="975" y="120"/>
                    </a:lnTo>
                    <a:lnTo>
                      <a:pt x="975" y="108"/>
                    </a:lnTo>
                    <a:lnTo>
                      <a:pt x="969" y="90"/>
                    </a:lnTo>
                    <a:lnTo>
                      <a:pt x="963" y="72"/>
                    </a:lnTo>
                    <a:lnTo>
                      <a:pt x="963" y="66"/>
                    </a:lnTo>
                    <a:lnTo>
                      <a:pt x="933" y="42"/>
                    </a:lnTo>
                    <a:lnTo>
                      <a:pt x="921" y="36"/>
                    </a:lnTo>
                    <a:lnTo>
                      <a:pt x="915" y="30"/>
                    </a:lnTo>
                    <a:lnTo>
                      <a:pt x="891" y="18"/>
                    </a:lnTo>
                    <a:lnTo>
                      <a:pt x="885" y="18"/>
                    </a:lnTo>
                    <a:lnTo>
                      <a:pt x="867" y="18"/>
                    </a:lnTo>
                    <a:lnTo>
                      <a:pt x="855" y="18"/>
                    </a:lnTo>
                    <a:lnTo>
                      <a:pt x="849" y="18"/>
                    </a:lnTo>
                    <a:lnTo>
                      <a:pt x="819" y="6"/>
                    </a:lnTo>
                    <a:lnTo>
                      <a:pt x="796" y="0"/>
                    </a:lnTo>
                    <a:lnTo>
                      <a:pt x="772" y="6"/>
                    </a:lnTo>
                    <a:lnTo>
                      <a:pt x="754" y="18"/>
                    </a:lnTo>
                    <a:lnTo>
                      <a:pt x="730" y="18"/>
                    </a:lnTo>
                    <a:lnTo>
                      <a:pt x="712" y="24"/>
                    </a:lnTo>
                    <a:lnTo>
                      <a:pt x="700" y="30"/>
                    </a:lnTo>
                    <a:lnTo>
                      <a:pt x="700" y="30"/>
                    </a:lnTo>
                    <a:lnTo>
                      <a:pt x="694" y="30"/>
                    </a:lnTo>
                    <a:lnTo>
                      <a:pt x="688" y="30"/>
                    </a:lnTo>
                    <a:lnTo>
                      <a:pt x="664" y="42"/>
                    </a:lnTo>
                    <a:lnTo>
                      <a:pt x="628" y="60"/>
                    </a:lnTo>
                    <a:lnTo>
                      <a:pt x="586" y="90"/>
                    </a:lnTo>
                    <a:lnTo>
                      <a:pt x="574" y="108"/>
                    </a:lnTo>
                    <a:lnTo>
                      <a:pt x="562" y="120"/>
                    </a:lnTo>
                    <a:lnTo>
                      <a:pt x="568" y="120"/>
                    </a:lnTo>
                    <a:lnTo>
                      <a:pt x="568" y="114"/>
                    </a:lnTo>
                    <a:lnTo>
                      <a:pt x="550" y="150"/>
                    </a:lnTo>
                    <a:lnTo>
                      <a:pt x="538" y="192"/>
                    </a:lnTo>
                    <a:lnTo>
                      <a:pt x="532" y="216"/>
                    </a:lnTo>
                    <a:lnTo>
                      <a:pt x="532" y="228"/>
                    </a:lnTo>
                    <a:lnTo>
                      <a:pt x="532" y="228"/>
                    </a:lnTo>
                    <a:lnTo>
                      <a:pt x="527" y="246"/>
                    </a:lnTo>
                    <a:lnTo>
                      <a:pt x="521" y="276"/>
                    </a:lnTo>
                    <a:lnTo>
                      <a:pt x="515" y="312"/>
                    </a:lnTo>
                    <a:lnTo>
                      <a:pt x="509" y="348"/>
                    </a:lnTo>
                    <a:lnTo>
                      <a:pt x="473" y="390"/>
                    </a:lnTo>
                    <a:lnTo>
                      <a:pt x="473" y="396"/>
                    </a:lnTo>
                    <a:lnTo>
                      <a:pt x="467" y="402"/>
                    </a:lnTo>
                    <a:lnTo>
                      <a:pt x="449" y="437"/>
                    </a:lnTo>
                    <a:lnTo>
                      <a:pt x="431" y="479"/>
                    </a:lnTo>
                    <a:lnTo>
                      <a:pt x="419" y="521"/>
                    </a:lnTo>
                    <a:lnTo>
                      <a:pt x="413" y="527"/>
                    </a:lnTo>
                    <a:lnTo>
                      <a:pt x="413" y="533"/>
                    </a:lnTo>
                    <a:lnTo>
                      <a:pt x="413" y="539"/>
                    </a:lnTo>
                    <a:lnTo>
                      <a:pt x="413" y="539"/>
                    </a:lnTo>
                    <a:lnTo>
                      <a:pt x="413" y="539"/>
                    </a:lnTo>
                    <a:lnTo>
                      <a:pt x="413" y="539"/>
                    </a:lnTo>
                    <a:lnTo>
                      <a:pt x="413" y="539"/>
                    </a:lnTo>
                    <a:lnTo>
                      <a:pt x="413" y="539"/>
                    </a:lnTo>
                    <a:lnTo>
                      <a:pt x="353" y="599"/>
                    </a:lnTo>
                    <a:lnTo>
                      <a:pt x="347" y="599"/>
                    </a:lnTo>
                    <a:lnTo>
                      <a:pt x="341" y="599"/>
                    </a:lnTo>
                    <a:lnTo>
                      <a:pt x="335" y="611"/>
                    </a:lnTo>
                    <a:lnTo>
                      <a:pt x="311" y="629"/>
                    </a:lnTo>
                    <a:lnTo>
                      <a:pt x="305" y="629"/>
                    </a:lnTo>
                    <a:lnTo>
                      <a:pt x="299" y="629"/>
                    </a:lnTo>
                    <a:lnTo>
                      <a:pt x="299" y="635"/>
                    </a:lnTo>
                    <a:lnTo>
                      <a:pt x="293" y="635"/>
                    </a:lnTo>
                    <a:lnTo>
                      <a:pt x="293" y="635"/>
                    </a:lnTo>
                    <a:lnTo>
                      <a:pt x="293" y="635"/>
                    </a:lnTo>
                    <a:lnTo>
                      <a:pt x="293" y="635"/>
                    </a:lnTo>
                    <a:lnTo>
                      <a:pt x="257" y="659"/>
                    </a:lnTo>
                    <a:lnTo>
                      <a:pt x="257" y="665"/>
                    </a:lnTo>
                    <a:lnTo>
                      <a:pt x="257" y="665"/>
                    </a:lnTo>
                    <a:lnTo>
                      <a:pt x="257" y="677"/>
                    </a:lnTo>
                    <a:lnTo>
                      <a:pt x="257" y="701"/>
                    </a:lnTo>
                    <a:lnTo>
                      <a:pt x="257" y="719"/>
                    </a:lnTo>
                    <a:lnTo>
                      <a:pt x="257" y="731"/>
                    </a:lnTo>
                    <a:lnTo>
                      <a:pt x="216" y="725"/>
                    </a:lnTo>
                    <a:lnTo>
                      <a:pt x="150" y="797"/>
                    </a:lnTo>
                    <a:lnTo>
                      <a:pt x="150" y="827"/>
                    </a:lnTo>
                    <a:lnTo>
                      <a:pt x="174" y="827"/>
                    </a:lnTo>
                    <a:lnTo>
                      <a:pt x="114" y="845"/>
                    </a:lnTo>
                    <a:lnTo>
                      <a:pt x="108" y="851"/>
                    </a:lnTo>
                    <a:lnTo>
                      <a:pt x="54" y="839"/>
                    </a:lnTo>
                    <a:lnTo>
                      <a:pt x="0" y="857"/>
                    </a:lnTo>
                    <a:lnTo>
                      <a:pt x="0" y="875"/>
                    </a:lnTo>
                    <a:lnTo>
                      <a:pt x="102" y="893"/>
                    </a:lnTo>
                    <a:lnTo>
                      <a:pt x="96" y="893"/>
                    </a:lnTo>
                    <a:lnTo>
                      <a:pt x="156" y="905"/>
                    </a:lnTo>
                    <a:lnTo>
                      <a:pt x="168" y="899"/>
                    </a:lnTo>
                    <a:lnTo>
                      <a:pt x="311" y="923"/>
                    </a:lnTo>
                    <a:lnTo>
                      <a:pt x="365" y="911"/>
                    </a:lnTo>
                    <a:lnTo>
                      <a:pt x="371" y="887"/>
                    </a:lnTo>
                    <a:lnTo>
                      <a:pt x="240" y="869"/>
                    </a:lnTo>
                    <a:lnTo>
                      <a:pt x="240" y="863"/>
                    </a:lnTo>
                    <a:lnTo>
                      <a:pt x="497" y="791"/>
                    </a:lnTo>
                    <a:lnTo>
                      <a:pt x="503" y="809"/>
                    </a:lnTo>
                    <a:lnTo>
                      <a:pt x="640" y="827"/>
                    </a:lnTo>
                    <a:lnTo>
                      <a:pt x="640" y="827"/>
                    </a:lnTo>
                    <a:lnTo>
                      <a:pt x="700" y="725"/>
                    </a:lnTo>
                    <a:lnTo>
                      <a:pt x="700" y="725"/>
                    </a:lnTo>
                    <a:lnTo>
                      <a:pt x="700" y="725"/>
                    </a:lnTo>
                    <a:lnTo>
                      <a:pt x="700" y="725"/>
                    </a:lnTo>
                    <a:lnTo>
                      <a:pt x="700" y="725"/>
                    </a:lnTo>
                    <a:lnTo>
                      <a:pt x="658" y="719"/>
                    </a:lnTo>
                    <a:lnTo>
                      <a:pt x="664" y="653"/>
                    </a:lnTo>
                    <a:lnTo>
                      <a:pt x="664" y="653"/>
                    </a:lnTo>
                    <a:lnTo>
                      <a:pt x="670" y="623"/>
                    </a:lnTo>
                    <a:lnTo>
                      <a:pt x="694" y="611"/>
                    </a:lnTo>
                    <a:lnTo>
                      <a:pt x="694" y="605"/>
                    </a:lnTo>
                    <a:lnTo>
                      <a:pt x="694" y="605"/>
                    </a:lnTo>
                    <a:lnTo>
                      <a:pt x="718" y="587"/>
                    </a:lnTo>
                    <a:lnTo>
                      <a:pt x="748" y="569"/>
                    </a:lnTo>
                    <a:lnTo>
                      <a:pt x="778" y="551"/>
                    </a:lnTo>
                    <a:lnTo>
                      <a:pt x="796" y="533"/>
                    </a:lnTo>
                    <a:lnTo>
                      <a:pt x="819" y="515"/>
                    </a:lnTo>
                    <a:lnTo>
                      <a:pt x="843" y="497"/>
                    </a:lnTo>
                    <a:lnTo>
                      <a:pt x="867" y="467"/>
                    </a:lnTo>
                    <a:lnTo>
                      <a:pt x="879" y="449"/>
                    </a:lnTo>
                    <a:lnTo>
                      <a:pt x="879" y="443"/>
                    </a:lnTo>
                    <a:lnTo>
                      <a:pt x="885" y="443"/>
                    </a:lnTo>
                    <a:lnTo>
                      <a:pt x="891" y="431"/>
                    </a:lnTo>
                    <a:lnTo>
                      <a:pt x="903" y="425"/>
                    </a:lnTo>
                    <a:lnTo>
                      <a:pt x="909" y="414"/>
                    </a:lnTo>
                    <a:lnTo>
                      <a:pt x="909" y="390"/>
                    </a:lnTo>
                    <a:lnTo>
                      <a:pt x="903" y="360"/>
                    </a:lnTo>
                    <a:lnTo>
                      <a:pt x="927" y="348"/>
                    </a:lnTo>
                    <a:lnTo>
                      <a:pt x="951" y="330"/>
                    </a:lnTo>
                    <a:lnTo>
                      <a:pt x="975" y="318"/>
                    </a:lnTo>
                    <a:lnTo>
                      <a:pt x="993" y="300"/>
                    </a:lnTo>
                    <a:lnTo>
                      <a:pt x="999" y="306"/>
                    </a:lnTo>
                    <a:lnTo>
                      <a:pt x="1011" y="306"/>
                    </a:lnTo>
                    <a:lnTo>
                      <a:pt x="1023" y="336"/>
                    </a:lnTo>
                    <a:lnTo>
                      <a:pt x="1023" y="336"/>
                    </a:lnTo>
                    <a:lnTo>
                      <a:pt x="1071" y="449"/>
                    </a:lnTo>
                    <a:lnTo>
                      <a:pt x="1071" y="467"/>
                    </a:lnTo>
                    <a:lnTo>
                      <a:pt x="1077" y="497"/>
                    </a:lnTo>
                    <a:lnTo>
                      <a:pt x="1101" y="563"/>
                    </a:lnTo>
                    <a:lnTo>
                      <a:pt x="1118" y="617"/>
                    </a:lnTo>
                    <a:lnTo>
                      <a:pt x="1124" y="641"/>
                    </a:lnTo>
                    <a:lnTo>
                      <a:pt x="1124" y="653"/>
                    </a:lnTo>
                    <a:lnTo>
                      <a:pt x="1118" y="659"/>
                    </a:lnTo>
                    <a:lnTo>
                      <a:pt x="1112" y="671"/>
                    </a:lnTo>
                    <a:lnTo>
                      <a:pt x="1112" y="689"/>
                    </a:lnTo>
                    <a:lnTo>
                      <a:pt x="1118" y="701"/>
                    </a:lnTo>
                    <a:lnTo>
                      <a:pt x="1124" y="719"/>
                    </a:lnTo>
                    <a:lnTo>
                      <a:pt x="1130" y="737"/>
                    </a:lnTo>
                    <a:lnTo>
                      <a:pt x="1136" y="749"/>
                    </a:lnTo>
                    <a:lnTo>
                      <a:pt x="1148" y="749"/>
                    </a:lnTo>
                    <a:lnTo>
                      <a:pt x="1154" y="743"/>
                    </a:lnTo>
                    <a:lnTo>
                      <a:pt x="1154" y="725"/>
                    </a:lnTo>
                    <a:lnTo>
                      <a:pt x="1148" y="707"/>
                    </a:lnTo>
                    <a:lnTo>
                      <a:pt x="1148" y="701"/>
                    </a:lnTo>
                    <a:lnTo>
                      <a:pt x="1202" y="713"/>
                    </a:lnTo>
                    <a:lnTo>
                      <a:pt x="1208" y="719"/>
                    </a:lnTo>
                    <a:lnTo>
                      <a:pt x="1214" y="737"/>
                    </a:lnTo>
                    <a:lnTo>
                      <a:pt x="1220" y="749"/>
                    </a:lnTo>
                    <a:lnTo>
                      <a:pt x="1232" y="755"/>
                    </a:lnTo>
                    <a:lnTo>
                      <a:pt x="1238" y="749"/>
                    </a:lnTo>
                    <a:lnTo>
                      <a:pt x="1232" y="737"/>
                    </a:lnTo>
                    <a:lnTo>
                      <a:pt x="1238" y="749"/>
                    </a:lnTo>
                    <a:lnTo>
                      <a:pt x="1244" y="755"/>
                    </a:lnTo>
                    <a:lnTo>
                      <a:pt x="1250" y="749"/>
                    </a:lnTo>
                    <a:lnTo>
                      <a:pt x="1250" y="743"/>
                    </a:lnTo>
                    <a:lnTo>
                      <a:pt x="1250" y="731"/>
                    </a:lnTo>
                    <a:lnTo>
                      <a:pt x="1244" y="719"/>
                    </a:lnTo>
                    <a:lnTo>
                      <a:pt x="1244" y="713"/>
                    </a:lnTo>
                    <a:lnTo>
                      <a:pt x="1244" y="713"/>
                    </a:lnTo>
                    <a:close/>
                    <a:moveTo>
                      <a:pt x="694" y="264"/>
                    </a:moveTo>
                    <a:lnTo>
                      <a:pt x="700" y="276"/>
                    </a:lnTo>
                    <a:lnTo>
                      <a:pt x="712" y="288"/>
                    </a:lnTo>
                    <a:lnTo>
                      <a:pt x="742" y="330"/>
                    </a:lnTo>
                    <a:lnTo>
                      <a:pt x="778" y="360"/>
                    </a:lnTo>
                    <a:lnTo>
                      <a:pt x="784" y="372"/>
                    </a:lnTo>
                    <a:lnTo>
                      <a:pt x="790" y="378"/>
                    </a:lnTo>
                    <a:lnTo>
                      <a:pt x="796" y="384"/>
                    </a:lnTo>
                    <a:lnTo>
                      <a:pt x="796" y="384"/>
                    </a:lnTo>
                    <a:lnTo>
                      <a:pt x="790" y="431"/>
                    </a:lnTo>
                    <a:lnTo>
                      <a:pt x="766" y="443"/>
                    </a:lnTo>
                    <a:lnTo>
                      <a:pt x="748" y="461"/>
                    </a:lnTo>
                    <a:lnTo>
                      <a:pt x="724" y="485"/>
                    </a:lnTo>
                    <a:lnTo>
                      <a:pt x="712" y="503"/>
                    </a:lnTo>
                    <a:lnTo>
                      <a:pt x="712" y="509"/>
                    </a:lnTo>
                    <a:lnTo>
                      <a:pt x="706" y="515"/>
                    </a:lnTo>
                    <a:lnTo>
                      <a:pt x="688" y="533"/>
                    </a:lnTo>
                    <a:lnTo>
                      <a:pt x="670" y="551"/>
                    </a:lnTo>
                    <a:lnTo>
                      <a:pt x="658" y="563"/>
                    </a:lnTo>
                    <a:lnTo>
                      <a:pt x="658" y="569"/>
                    </a:lnTo>
                    <a:lnTo>
                      <a:pt x="658" y="569"/>
                    </a:lnTo>
                    <a:lnTo>
                      <a:pt x="658" y="569"/>
                    </a:lnTo>
                    <a:lnTo>
                      <a:pt x="652" y="569"/>
                    </a:lnTo>
                    <a:lnTo>
                      <a:pt x="652" y="575"/>
                    </a:lnTo>
                    <a:lnTo>
                      <a:pt x="640" y="581"/>
                    </a:lnTo>
                    <a:lnTo>
                      <a:pt x="616" y="593"/>
                    </a:lnTo>
                    <a:lnTo>
                      <a:pt x="604" y="599"/>
                    </a:lnTo>
                    <a:lnTo>
                      <a:pt x="592" y="605"/>
                    </a:lnTo>
                    <a:lnTo>
                      <a:pt x="592" y="605"/>
                    </a:lnTo>
                    <a:lnTo>
                      <a:pt x="586" y="611"/>
                    </a:lnTo>
                    <a:lnTo>
                      <a:pt x="574" y="617"/>
                    </a:lnTo>
                    <a:lnTo>
                      <a:pt x="562" y="629"/>
                    </a:lnTo>
                    <a:lnTo>
                      <a:pt x="550" y="635"/>
                    </a:lnTo>
                    <a:lnTo>
                      <a:pt x="550" y="653"/>
                    </a:lnTo>
                    <a:lnTo>
                      <a:pt x="556" y="677"/>
                    </a:lnTo>
                    <a:lnTo>
                      <a:pt x="562" y="707"/>
                    </a:lnTo>
                    <a:lnTo>
                      <a:pt x="538" y="737"/>
                    </a:lnTo>
                    <a:lnTo>
                      <a:pt x="377" y="785"/>
                    </a:lnTo>
                    <a:lnTo>
                      <a:pt x="365" y="761"/>
                    </a:lnTo>
                    <a:lnTo>
                      <a:pt x="359" y="755"/>
                    </a:lnTo>
                    <a:lnTo>
                      <a:pt x="353" y="755"/>
                    </a:lnTo>
                    <a:lnTo>
                      <a:pt x="359" y="683"/>
                    </a:lnTo>
                    <a:lnTo>
                      <a:pt x="365" y="671"/>
                    </a:lnTo>
                    <a:lnTo>
                      <a:pt x="371" y="665"/>
                    </a:lnTo>
                    <a:lnTo>
                      <a:pt x="389" y="641"/>
                    </a:lnTo>
                    <a:lnTo>
                      <a:pt x="389" y="641"/>
                    </a:lnTo>
                    <a:lnTo>
                      <a:pt x="413" y="629"/>
                    </a:lnTo>
                    <a:lnTo>
                      <a:pt x="431" y="611"/>
                    </a:lnTo>
                    <a:lnTo>
                      <a:pt x="419" y="623"/>
                    </a:lnTo>
                    <a:lnTo>
                      <a:pt x="419" y="629"/>
                    </a:lnTo>
                    <a:lnTo>
                      <a:pt x="425" y="647"/>
                    </a:lnTo>
                    <a:lnTo>
                      <a:pt x="425" y="659"/>
                    </a:lnTo>
                    <a:lnTo>
                      <a:pt x="431" y="665"/>
                    </a:lnTo>
                    <a:lnTo>
                      <a:pt x="437" y="659"/>
                    </a:lnTo>
                    <a:lnTo>
                      <a:pt x="443" y="635"/>
                    </a:lnTo>
                    <a:lnTo>
                      <a:pt x="443" y="617"/>
                    </a:lnTo>
                    <a:lnTo>
                      <a:pt x="443" y="605"/>
                    </a:lnTo>
                    <a:lnTo>
                      <a:pt x="491" y="575"/>
                    </a:lnTo>
                    <a:lnTo>
                      <a:pt x="527" y="545"/>
                    </a:lnTo>
                    <a:lnTo>
                      <a:pt x="550" y="527"/>
                    </a:lnTo>
                    <a:lnTo>
                      <a:pt x="568" y="515"/>
                    </a:lnTo>
                    <a:lnTo>
                      <a:pt x="586" y="503"/>
                    </a:lnTo>
                    <a:lnTo>
                      <a:pt x="598" y="497"/>
                    </a:lnTo>
                    <a:lnTo>
                      <a:pt x="610" y="485"/>
                    </a:lnTo>
                    <a:lnTo>
                      <a:pt x="616" y="479"/>
                    </a:lnTo>
                    <a:lnTo>
                      <a:pt x="616" y="473"/>
                    </a:lnTo>
                    <a:lnTo>
                      <a:pt x="628" y="455"/>
                    </a:lnTo>
                    <a:lnTo>
                      <a:pt x="634" y="431"/>
                    </a:lnTo>
                    <a:lnTo>
                      <a:pt x="640" y="408"/>
                    </a:lnTo>
                    <a:lnTo>
                      <a:pt x="640" y="402"/>
                    </a:lnTo>
                    <a:lnTo>
                      <a:pt x="640" y="396"/>
                    </a:lnTo>
                    <a:lnTo>
                      <a:pt x="628" y="396"/>
                    </a:lnTo>
                    <a:lnTo>
                      <a:pt x="634" y="396"/>
                    </a:lnTo>
                    <a:lnTo>
                      <a:pt x="634" y="396"/>
                    </a:lnTo>
                    <a:lnTo>
                      <a:pt x="634" y="390"/>
                    </a:lnTo>
                    <a:lnTo>
                      <a:pt x="640" y="378"/>
                    </a:lnTo>
                    <a:lnTo>
                      <a:pt x="652" y="336"/>
                    </a:lnTo>
                    <a:lnTo>
                      <a:pt x="664" y="300"/>
                    </a:lnTo>
                    <a:lnTo>
                      <a:pt x="664" y="282"/>
                    </a:lnTo>
                    <a:lnTo>
                      <a:pt x="670" y="276"/>
                    </a:lnTo>
                    <a:lnTo>
                      <a:pt x="664" y="270"/>
                    </a:lnTo>
                    <a:lnTo>
                      <a:pt x="658" y="258"/>
                    </a:lnTo>
                    <a:lnTo>
                      <a:pt x="646" y="246"/>
                    </a:lnTo>
                    <a:lnTo>
                      <a:pt x="640" y="240"/>
                    </a:lnTo>
                    <a:lnTo>
                      <a:pt x="676" y="258"/>
                    </a:lnTo>
                    <a:lnTo>
                      <a:pt x="682" y="192"/>
                    </a:lnTo>
                    <a:lnTo>
                      <a:pt x="682" y="198"/>
                    </a:lnTo>
                    <a:lnTo>
                      <a:pt x="682" y="222"/>
                    </a:lnTo>
                    <a:lnTo>
                      <a:pt x="688" y="246"/>
                    </a:lnTo>
                    <a:lnTo>
                      <a:pt x="694" y="264"/>
                    </a:lnTo>
                    <a:lnTo>
                      <a:pt x="694" y="264"/>
                    </a:lnTo>
                    <a:close/>
                    <a:moveTo>
                      <a:pt x="532" y="455"/>
                    </a:moveTo>
                    <a:lnTo>
                      <a:pt x="527" y="461"/>
                    </a:lnTo>
                    <a:lnTo>
                      <a:pt x="532" y="449"/>
                    </a:lnTo>
                    <a:lnTo>
                      <a:pt x="532" y="455"/>
                    </a:lnTo>
                    <a:lnTo>
                      <a:pt x="532" y="455"/>
                    </a:lnTo>
                    <a:close/>
                    <a:moveTo>
                      <a:pt x="634" y="803"/>
                    </a:moveTo>
                    <a:lnTo>
                      <a:pt x="634" y="803"/>
                    </a:lnTo>
                    <a:lnTo>
                      <a:pt x="634" y="803"/>
                    </a:lnTo>
                    <a:lnTo>
                      <a:pt x="634" y="803"/>
                    </a:lnTo>
                    <a:lnTo>
                      <a:pt x="634" y="803"/>
                    </a:lnTo>
                    <a:close/>
                  </a:path>
                </a:pathLst>
              </a:custGeom>
              <a:solidFill>
                <a:schemeClr val="bg2"/>
              </a:solidFill>
              <a:ln w="9525">
                <a:noFill/>
                <a:round/>
                <a:headEnd/>
                <a:tailEnd/>
              </a:ln>
            </p:spPr>
            <p:txBody>
              <a:bodyPr/>
              <a:lstStyle/>
              <a:p>
                <a:pPr>
                  <a:defRPr/>
                </a:pPr>
                <a:endParaRPr lang="en-US"/>
              </a:p>
            </p:txBody>
          </p:sp>
          <p:sp>
            <p:nvSpPr>
              <p:cNvPr id="61459" name="Freeform 19"/>
              <p:cNvSpPr>
                <a:spLocks/>
              </p:cNvSpPr>
              <p:nvPr/>
            </p:nvSpPr>
            <p:spPr bwMode="hidden">
              <a:xfrm>
                <a:off x="684" y="2709"/>
                <a:ext cx="47" cy="78"/>
              </a:xfrm>
              <a:custGeom>
                <a:avLst/>
                <a:gdLst/>
                <a:ahLst/>
                <a:cxnLst>
                  <a:cxn ang="0">
                    <a:pos x="12" y="72"/>
                  </a:cxn>
                  <a:cxn ang="0">
                    <a:pos x="18" y="60"/>
                  </a:cxn>
                  <a:cxn ang="0">
                    <a:pos x="24" y="54"/>
                  </a:cxn>
                  <a:cxn ang="0">
                    <a:pos x="47" y="0"/>
                  </a:cxn>
                  <a:cxn ang="0">
                    <a:pos x="0" y="78"/>
                  </a:cxn>
                  <a:cxn ang="0">
                    <a:pos x="12" y="72"/>
                  </a:cxn>
                  <a:cxn ang="0">
                    <a:pos x="12" y="72"/>
                  </a:cxn>
                </a:cxnLst>
                <a:rect l="0" t="0" r="r" b="b"/>
                <a:pathLst>
                  <a:path w="47" h="78">
                    <a:moveTo>
                      <a:pt x="12" y="72"/>
                    </a:moveTo>
                    <a:lnTo>
                      <a:pt x="18" y="60"/>
                    </a:lnTo>
                    <a:lnTo>
                      <a:pt x="24" y="54"/>
                    </a:lnTo>
                    <a:lnTo>
                      <a:pt x="47" y="0"/>
                    </a:lnTo>
                    <a:lnTo>
                      <a:pt x="0" y="78"/>
                    </a:lnTo>
                    <a:lnTo>
                      <a:pt x="12" y="72"/>
                    </a:lnTo>
                    <a:lnTo>
                      <a:pt x="12" y="72"/>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60" name="Freeform 20"/>
              <p:cNvSpPr>
                <a:spLocks/>
              </p:cNvSpPr>
              <p:nvPr/>
            </p:nvSpPr>
            <p:spPr bwMode="hidden">
              <a:xfrm>
                <a:off x="1284" y="2572"/>
                <a:ext cx="149" cy="419"/>
              </a:xfrm>
              <a:custGeom>
                <a:avLst/>
                <a:gdLst/>
                <a:ahLst/>
                <a:cxnLst>
                  <a:cxn ang="0">
                    <a:pos x="29" y="96"/>
                  </a:cxn>
                  <a:cxn ang="0">
                    <a:pos x="41" y="126"/>
                  </a:cxn>
                  <a:cxn ang="0">
                    <a:pos x="29" y="161"/>
                  </a:cxn>
                  <a:cxn ang="0">
                    <a:pos x="47" y="149"/>
                  </a:cxn>
                  <a:cxn ang="0">
                    <a:pos x="53" y="347"/>
                  </a:cxn>
                  <a:cxn ang="0">
                    <a:pos x="65" y="371"/>
                  </a:cxn>
                  <a:cxn ang="0">
                    <a:pos x="65" y="377"/>
                  </a:cxn>
                  <a:cxn ang="0">
                    <a:pos x="65" y="389"/>
                  </a:cxn>
                  <a:cxn ang="0">
                    <a:pos x="77" y="395"/>
                  </a:cxn>
                  <a:cxn ang="0">
                    <a:pos x="101" y="407"/>
                  </a:cxn>
                  <a:cxn ang="0">
                    <a:pos x="125" y="413"/>
                  </a:cxn>
                  <a:cxn ang="0">
                    <a:pos x="149" y="419"/>
                  </a:cxn>
                  <a:cxn ang="0">
                    <a:pos x="125" y="395"/>
                  </a:cxn>
                  <a:cxn ang="0">
                    <a:pos x="77" y="365"/>
                  </a:cxn>
                  <a:cxn ang="0">
                    <a:pos x="77" y="365"/>
                  </a:cxn>
                  <a:cxn ang="0">
                    <a:pos x="77" y="353"/>
                  </a:cxn>
                  <a:cxn ang="0">
                    <a:pos x="83" y="329"/>
                  </a:cxn>
                  <a:cxn ang="0">
                    <a:pos x="83" y="293"/>
                  </a:cxn>
                  <a:cxn ang="0">
                    <a:pos x="83" y="257"/>
                  </a:cxn>
                  <a:cxn ang="0">
                    <a:pos x="83" y="221"/>
                  </a:cxn>
                  <a:cxn ang="0">
                    <a:pos x="77" y="185"/>
                  </a:cxn>
                  <a:cxn ang="0">
                    <a:pos x="65" y="155"/>
                  </a:cxn>
                  <a:cxn ang="0">
                    <a:pos x="59" y="143"/>
                  </a:cxn>
                  <a:cxn ang="0">
                    <a:pos x="53" y="137"/>
                  </a:cxn>
                  <a:cxn ang="0">
                    <a:pos x="53" y="120"/>
                  </a:cxn>
                  <a:cxn ang="0">
                    <a:pos x="53" y="108"/>
                  </a:cxn>
                  <a:cxn ang="0">
                    <a:pos x="47" y="90"/>
                  </a:cxn>
                  <a:cxn ang="0">
                    <a:pos x="35" y="54"/>
                  </a:cxn>
                  <a:cxn ang="0">
                    <a:pos x="23" y="18"/>
                  </a:cxn>
                  <a:cxn ang="0">
                    <a:pos x="17" y="6"/>
                  </a:cxn>
                  <a:cxn ang="0">
                    <a:pos x="17" y="0"/>
                  </a:cxn>
                  <a:cxn ang="0">
                    <a:pos x="0" y="6"/>
                  </a:cxn>
                  <a:cxn ang="0">
                    <a:pos x="6" y="114"/>
                  </a:cxn>
                  <a:cxn ang="0">
                    <a:pos x="29" y="96"/>
                  </a:cxn>
                  <a:cxn ang="0">
                    <a:pos x="29" y="96"/>
                  </a:cxn>
                </a:cxnLst>
                <a:rect l="0" t="0" r="r" b="b"/>
                <a:pathLst>
                  <a:path w="149" h="419">
                    <a:moveTo>
                      <a:pt x="29" y="96"/>
                    </a:moveTo>
                    <a:lnTo>
                      <a:pt x="41" y="126"/>
                    </a:lnTo>
                    <a:lnTo>
                      <a:pt x="29" y="161"/>
                    </a:lnTo>
                    <a:lnTo>
                      <a:pt x="47" y="149"/>
                    </a:lnTo>
                    <a:lnTo>
                      <a:pt x="53" y="347"/>
                    </a:lnTo>
                    <a:lnTo>
                      <a:pt x="65" y="371"/>
                    </a:lnTo>
                    <a:lnTo>
                      <a:pt x="65" y="377"/>
                    </a:lnTo>
                    <a:lnTo>
                      <a:pt x="65" y="389"/>
                    </a:lnTo>
                    <a:lnTo>
                      <a:pt x="77" y="395"/>
                    </a:lnTo>
                    <a:lnTo>
                      <a:pt x="101" y="407"/>
                    </a:lnTo>
                    <a:lnTo>
                      <a:pt x="125" y="413"/>
                    </a:lnTo>
                    <a:lnTo>
                      <a:pt x="149" y="419"/>
                    </a:lnTo>
                    <a:lnTo>
                      <a:pt x="125" y="395"/>
                    </a:lnTo>
                    <a:lnTo>
                      <a:pt x="77" y="365"/>
                    </a:lnTo>
                    <a:lnTo>
                      <a:pt x="77" y="365"/>
                    </a:lnTo>
                    <a:lnTo>
                      <a:pt x="77" y="353"/>
                    </a:lnTo>
                    <a:lnTo>
                      <a:pt x="83" y="329"/>
                    </a:lnTo>
                    <a:lnTo>
                      <a:pt x="83" y="293"/>
                    </a:lnTo>
                    <a:lnTo>
                      <a:pt x="83" y="257"/>
                    </a:lnTo>
                    <a:lnTo>
                      <a:pt x="83" y="221"/>
                    </a:lnTo>
                    <a:lnTo>
                      <a:pt x="77" y="185"/>
                    </a:lnTo>
                    <a:lnTo>
                      <a:pt x="65" y="155"/>
                    </a:lnTo>
                    <a:lnTo>
                      <a:pt x="59" y="143"/>
                    </a:lnTo>
                    <a:lnTo>
                      <a:pt x="53" y="137"/>
                    </a:lnTo>
                    <a:lnTo>
                      <a:pt x="53" y="120"/>
                    </a:lnTo>
                    <a:lnTo>
                      <a:pt x="53" y="108"/>
                    </a:lnTo>
                    <a:lnTo>
                      <a:pt x="47" y="90"/>
                    </a:lnTo>
                    <a:lnTo>
                      <a:pt x="35" y="54"/>
                    </a:lnTo>
                    <a:lnTo>
                      <a:pt x="23" y="18"/>
                    </a:lnTo>
                    <a:lnTo>
                      <a:pt x="17" y="6"/>
                    </a:lnTo>
                    <a:lnTo>
                      <a:pt x="17" y="0"/>
                    </a:lnTo>
                    <a:lnTo>
                      <a:pt x="0" y="6"/>
                    </a:lnTo>
                    <a:lnTo>
                      <a:pt x="6" y="114"/>
                    </a:lnTo>
                    <a:lnTo>
                      <a:pt x="29" y="96"/>
                    </a:lnTo>
                    <a:lnTo>
                      <a:pt x="29" y="9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61" name="Freeform 21"/>
              <p:cNvSpPr>
                <a:spLocks/>
              </p:cNvSpPr>
              <p:nvPr/>
            </p:nvSpPr>
            <p:spPr bwMode="hidden">
              <a:xfrm>
                <a:off x="1140" y="2434"/>
                <a:ext cx="167" cy="138"/>
              </a:xfrm>
              <a:custGeom>
                <a:avLst/>
                <a:gdLst/>
                <a:ahLst/>
                <a:cxnLst>
                  <a:cxn ang="0">
                    <a:pos x="102" y="18"/>
                  </a:cxn>
                  <a:cxn ang="0">
                    <a:pos x="96" y="12"/>
                  </a:cxn>
                  <a:cxn ang="0">
                    <a:pos x="90" y="0"/>
                  </a:cxn>
                  <a:cxn ang="0">
                    <a:pos x="78" y="0"/>
                  </a:cxn>
                  <a:cxn ang="0">
                    <a:pos x="66" y="0"/>
                  </a:cxn>
                  <a:cxn ang="0">
                    <a:pos x="60" y="0"/>
                  </a:cxn>
                  <a:cxn ang="0">
                    <a:pos x="48" y="6"/>
                  </a:cxn>
                  <a:cxn ang="0">
                    <a:pos x="36" y="12"/>
                  </a:cxn>
                  <a:cxn ang="0">
                    <a:pos x="30" y="12"/>
                  </a:cxn>
                  <a:cxn ang="0">
                    <a:pos x="24" y="24"/>
                  </a:cxn>
                  <a:cxn ang="0">
                    <a:pos x="18" y="42"/>
                  </a:cxn>
                  <a:cxn ang="0">
                    <a:pos x="6" y="66"/>
                  </a:cxn>
                  <a:cxn ang="0">
                    <a:pos x="0" y="72"/>
                  </a:cxn>
                  <a:cxn ang="0">
                    <a:pos x="42" y="30"/>
                  </a:cxn>
                  <a:cxn ang="0">
                    <a:pos x="30" y="66"/>
                  </a:cxn>
                  <a:cxn ang="0">
                    <a:pos x="96" y="36"/>
                  </a:cxn>
                  <a:cxn ang="0">
                    <a:pos x="120" y="78"/>
                  </a:cxn>
                  <a:cxn ang="0">
                    <a:pos x="120" y="54"/>
                  </a:cxn>
                  <a:cxn ang="0">
                    <a:pos x="167" y="138"/>
                  </a:cxn>
                  <a:cxn ang="0">
                    <a:pos x="167" y="120"/>
                  </a:cxn>
                  <a:cxn ang="0">
                    <a:pos x="161" y="102"/>
                  </a:cxn>
                  <a:cxn ang="0">
                    <a:pos x="138" y="60"/>
                  </a:cxn>
                  <a:cxn ang="0">
                    <a:pos x="114" y="30"/>
                  </a:cxn>
                  <a:cxn ang="0">
                    <a:pos x="108" y="24"/>
                  </a:cxn>
                  <a:cxn ang="0">
                    <a:pos x="102" y="18"/>
                  </a:cxn>
                  <a:cxn ang="0">
                    <a:pos x="102" y="18"/>
                  </a:cxn>
                </a:cxnLst>
                <a:rect l="0" t="0" r="r" b="b"/>
                <a:pathLst>
                  <a:path w="167" h="138">
                    <a:moveTo>
                      <a:pt x="102" y="18"/>
                    </a:moveTo>
                    <a:lnTo>
                      <a:pt x="96" y="12"/>
                    </a:lnTo>
                    <a:lnTo>
                      <a:pt x="90" y="0"/>
                    </a:lnTo>
                    <a:lnTo>
                      <a:pt x="78" y="0"/>
                    </a:lnTo>
                    <a:lnTo>
                      <a:pt x="66" y="0"/>
                    </a:lnTo>
                    <a:lnTo>
                      <a:pt x="60" y="0"/>
                    </a:lnTo>
                    <a:lnTo>
                      <a:pt x="48" y="6"/>
                    </a:lnTo>
                    <a:lnTo>
                      <a:pt x="36" y="12"/>
                    </a:lnTo>
                    <a:lnTo>
                      <a:pt x="30" y="12"/>
                    </a:lnTo>
                    <a:lnTo>
                      <a:pt x="24" y="24"/>
                    </a:lnTo>
                    <a:lnTo>
                      <a:pt x="18" y="42"/>
                    </a:lnTo>
                    <a:lnTo>
                      <a:pt x="6" y="66"/>
                    </a:lnTo>
                    <a:lnTo>
                      <a:pt x="0" y="72"/>
                    </a:lnTo>
                    <a:lnTo>
                      <a:pt x="42" y="30"/>
                    </a:lnTo>
                    <a:lnTo>
                      <a:pt x="30" y="66"/>
                    </a:lnTo>
                    <a:lnTo>
                      <a:pt x="96" y="36"/>
                    </a:lnTo>
                    <a:lnTo>
                      <a:pt x="120" y="78"/>
                    </a:lnTo>
                    <a:lnTo>
                      <a:pt x="120" y="54"/>
                    </a:lnTo>
                    <a:lnTo>
                      <a:pt x="167" y="138"/>
                    </a:lnTo>
                    <a:lnTo>
                      <a:pt x="167" y="120"/>
                    </a:lnTo>
                    <a:lnTo>
                      <a:pt x="161" y="102"/>
                    </a:lnTo>
                    <a:lnTo>
                      <a:pt x="138" y="60"/>
                    </a:lnTo>
                    <a:lnTo>
                      <a:pt x="114" y="30"/>
                    </a:lnTo>
                    <a:lnTo>
                      <a:pt x="108" y="24"/>
                    </a:lnTo>
                    <a:lnTo>
                      <a:pt x="102" y="18"/>
                    </a:lnTo>
                    <a:lnTo>
                      <a:pt x="102" y="18"/>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62" name="Freeform 22"/>
              <p:cNvSpPr>
                <a:spLocks/>
              </p:cNvSpPr>
              <p:nvPr/>
            </p:nvSpPr>
            <p:spPr bwMode="hidden">
              <a:xfrm>
                <a:off x="948" y="2314"/>
                <a:ext cx="113" cy="114"/>
              </a:xfrm>
              <a:custGeom>
                <a:avLst/>
                <a:gdLst/>
                <a:ahLst/>
                <a:cxnLst>
                  <a:cxn ang="0">
                    <a:pos x="0" y="0"/>
                  </a:cxn>
                  <a:cxn ang="0">
                    <a:pos x="6" y="0"/>
                  </a:cxn>
                  <a:cxn ang="0">
                    <a:pos x="24" y="6"/>
                  </a:cxn>
                  <a:cxn ang="0">
                    <a:pos x="48" y="18"/>
                  </a:cxn>
                  <a:cxn ang="0">
                    <a:pos x="71" y="36"/>
                  </a:cxn>
                  <a:cxn ang="0">
                    <a:pos x="83" y="48"/>
                  </a:cxn>
                  <a:cxn ang="0">
                    <a:pos x="95" y="66"/>
                  </a:cxn>
                  <a:cxn ang="0">
                    <a:pos x="107" y="90"/>
                  </a:cxn>
                  <a:cxn ang="0">
                    <a:pos x="113" y="114"/>
                  </a:cxn>
                  <a:cxn ang="0">
                    <a:pos x="83" y="66"/>
                  </a:cxn>
                  <a:cxn ang="0">
                    <a:pos x="60" y="78"/>
                  </a:cxn>
                  <a:cxn ang="0">
                    <a:pos x="71" y="54"/>
                  </a:cxn>
                  <a:cxn ang="0">
                    <a:pos x="12" y="78"/>
                  </a:cxn>
                  <a:cxn ang="0">
                    <a:pos x="60" y="48"/>
                  </a:cxn>
                  <a:cxn ang="0">
                    <a:pos x="60" y="42"/>
                  </a:cxn>
                  <a:cxn ang="0">
                    <a:pos x="54" y="30"/>
                  </a:cxn>
                  <a:cxn ang="0">
                    <a:pos x="36" y="18"/>
                  </a:cxn>
                  <a:cxn ang="0">
                    <a:pos x="0" y="0"/>
                  </a:cxn>
                  <a:cxn ang="0">
                    <a:pos x="0" y="0"/>
                  </a:cxn>
                </a:cxnLst>
                <a:rect l="0" t="0" r="r" b="b"/>
                <a:pathLst>
                  <a:path w="113" h="114">
                    <a:moveTo>
                      <a:pt x="0" y="0"/>
                    </a:moveTo>
                    <a:lnTo>
                      <a:pt x="6" y="0"/>
                    </a:lnTo>
                    <a:lnTo>
                      <a:pt x="24" y="6"/>
                    </a:lnTo>
                    <a:lnTo>
                      <a:pt x="48" y="18"/>
                    </a:lnTo>
                    <a:lnTo>
                      <a:pt x="71" y="36"/>
                    </a:lnTo>
                    <a:lnTo>
                      <a:pt x="83" y="48"/>
                    </a:lnTo>
                    <a:lnTo>
                      <a:pt x="95" y="66"/>
                    </a:lnTo>
                    <a:lnTo>
                      <a:pt x="107" y="90"/>
                    </a:lnTo>
                    <a:lnTo>
                      <a:pt x="113" y="114"/>
                    </a:lnTo>
                    <a:lnTo>
                      <a:pt x="83" y="66"/>
                    </a:lnTo>
                    <a:lnTo>
                      <a:pt x="60" y="78"/>
                    </a:lnTo>
                    <a:lnTo>
                      <a:pt x="71" y="54"/>
                    </a:lnTo>
                    <a:lnTo>
                      <a:pt x="12" y="78"/>
                    </a:lnTo>
                    <a:lnTo>
                      <a:pt x="60" y="48"/>
                    </a:lnTo>
                    <a:lnTo>
                      <a:pt x="60" y="42"/>
                    </a:lnTo>
                    <a:lnTo>
                      <a:pt x="54" y="30"/>
                    </a:lnTo>
                    <a:lnTo>
                      <a:pt x="36" y="18"/>
                    </a:lnTo>
                    <a:lnTo>
                      <a:pt x="0" y="0"/>
                    </a:lnTo>
                    <a:lnTo>
                      <a:pt x="0"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63" name="Freeform 23"/>
              <p:cNvSpPr>
                <a:spLocks/>
              </p:cNvSpPr>
              <p:nvPr/>
            </p:nvSpPr>
            <p:spPr bwMode="hidden">
              <a:xfrm>
                <a:off x="1122" y="2578"/>
                <a:ext cx="66" cy="60"/>
              </a:xfrm>
              <a:custGeom>
                <a:avLst/>
                <a:gdLst/>
                <a:ahLst/>
                <a:cxnLst>
                  <a:cxn ang="0">
                    <a:pos x="54" y="0"/>
                  </a:cxn>
                  <a:cxn ang="0">
                    <a:pos x="42" y="18"/>
                  </a:cxn>
                  <a:cxn ang="0">
                    <a:pos x="36" y="6"/>
                  </a:cxn>
                  <a:cxn ang="0">
                    <a:pos x="24" y="30"/>
                  </a:cxn>
                  <a:cxn ang="0">
                    <a:pos x="18" y="36"/>
                  </a:cxn>
                  <a:cxn ang="0">
                    <a:pos x="6" y="48"/>
                  </a:cxn>
                  <a:cxn ang="0">
                    <a:pos x="0" y="60"/>
                  </a:cxn>
                  <a:cxn ang="0">
                    <a:pos x="12" y="54"/>
                  </a:cxn>
                  <a:cxn ang="0">
                    <a:pos x="30" y="36"/>
                  </a:cxn>
                  <a:cxn ang="0">
                    <a:pos x="54" y="18"/>
                  </a:cxn>
                  <a:cxn ang="0">
                    <a:pos x="66" y="6"/>
                  </a:cxn>
                  <a:cxn ang="0">
                    <a:pos x="54" y="0"/>
                  </a:cxn>
                  <a:cxn ang="0">
                    <a:pos x="54" y="0"/>
                  </a:cxn>
                </a:cxnLst>
                <a:rect l="0" t="0" r="r" b="b"/>
                <a:pathLst>
                  <a:path w="66" h="60">
                    <a:moveTo>
                      <a:pt x="54" y="0"/>
                    </a:moveTo>
                    <a:lnTo>
                      <a:pt x="42" y="18"/>
                    </a:lnTo>
                    <a:lnTo>
                      <a:pt x="36" y="6"/>
                    </a:lnTo>
                    <a:lnTo>
                      <a:pt x="24" y="30"/>
                    </a:lnTo>
                    <a:lnTo>
                      <a:pt x="18" y="36"/>
                    </a:lnTo>
                    <a:lnTo>
                      <a:pt x="6" y="48"/>
                    </a:lnTo>
                    <a:lnTo>
                      <a:pt x="0" y="60"/>
                    </a:lnTo>
                    <a:lnTo>
                      <a:pt x="12" y="54"/>
                    </a:lnTo>
                    <a:lnTo>
                      <a:pt x="30" y="36"/>
                    </a:lnTo>
                    <a:lnTo>
                      <a:pt x="54" y="18"/>
                    </a:lnTo>
                    <a:lnTo>
                      <a:pt x="66" y="6"/>
                    </a:lnTo>
                    <a:lnTo>
                      <a:pt x="54" y="0"/>
                    </a:lnTo>
                    <a:lnTo>
                      <a:pt x="54"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64" name="Freeform 24"/>
              <p:cNvSpPr>
                <a:spLocks/>
              </p:cNvSpPr>
              <p:nvPr/>
            </p:nvSpPr>
            <p:spPr bwMode="hidden">
              <a:xfrm>
                <a:off x="942" y="2674"/>
                <a:ext cx="161" cy="179"/>
              </a:xfrm>
              <a:custGeom>
                <a:avLst/>
                <a:gdLst/>
                <a:ahLst/>
                <a:cxnLst>
                  <a:cxn ang="0">
                    <a:pos x="131" y="53"/>
                  </a:cxn>
                  <a:cxn ang="0">
                    <a:pos x="137" y="53"/>
                  </a:cxn>
                  <a:cxn ang="0">
                    <a:pos x="143" y="41"/>
                  </a:cxn>
                  <a:cxn ang="0">
                    <a:pos x="155" y="35"/>
                  </a:cxn>
                  <a:cxn ang="0">
                    <a:pos x="161" y="24"/>
                  </a:cxn>
                  <a:cxn ang="0">
                    <a:pos x="161" y="12"/>
                  </a:cxn>
                  <a:cxn ang="0">
                    <a:pos x="161" y="0"/>
                  </a:cxn>
                  <a:cxn ang="0">
                    <a:pos x="149" y="24"/>
                  </a:cxn>
                  <a:cxn ang="0">
                    <a:pos x="143" y="35"/>
                  </a:cxn>
                  <a:cxn ang="0">
                    <a:pos x="131" y="35"/>
                  </a:cxn>
                  <a:cxn ang="0">
                    <a:pos x="119" y="41"/>
                  </a:cxn>
                  <a:cxn ang="0">
                    <a:pos x="125" y="53"/>
                  </a:cxn>
                  <a:cxn ang="0">
                    <a:pos x="95" y="95"/>
                  </a:cxn>
                  <a:cxn ang="0">
                    <a:pos x="0" y="137"/>
                  </a:cxn>
                  <a:cxn ang="0">
                    <a:pos x="60" y="119"/>
                  </a:cxn>
                  <a:cxn ang="0">
                    <a:pos x="54" y="125"/>
                  </a:cxn>
                  <a:cxn ang="0">
                    <a:pos x="48" y="131"/>
                  </a:cxn>
                  <a:cxn ang="0">
                    <a:pos x="24" y="155"/>
                  </a:cxn>
                  <a:cxn ang="0">
                    <a:pos x="12" y="167"/>
                  </a:cxn>
                  <a:cxn ang="0">
                    <a:pos x="0" y="173"/>
                  </a:cxn>
                  <a:cxn ang="0">
                    <a:pos x="0" y="179"/>
                  </a:cxn>
                  <a:cxn ang="0">
                    <a:pos x="6" y="173"/>
                  </a:cxn>
                  <a:cxn ang="0">
                    <a:pos x="30" y="155"/>
                  </a:cxn>
                  <a:cxn ang="0">
                    <a:pos x="48" y="143"/>
                  </a:cxn>
                  <a:cxn ang="0">
                    <a:pos x="71" y="125"/>
                  </a:cxn>
                  <a:cxn ang="0">
                    <a:pos x="95" y="107"/>
                  </a:cxn>
                  <a:cxn ang="0">
                    <a:pos x="119" y="77"/>
                  </a:cxn>
                  <a:cxn ang="0">
                    <a:pos x="131" y="59"/>
                  </a:cxn>
                  <a:cxn ang="0">
                    <a:pos x="131" y="53"/>
                  </a:cxn>
                  <a:cxn ang="0">
                    <a:pos x="131" y="53"/>
                  </a:cxn>
                </a:cxnLst>
                <a:rect l="0" t="0" r="r" b="b"/>
                <a:pathLst>
                  <a:path w="161" h="179">
                    <a:moveTo>
                      <a:pt x="131" y="53"/>
                    </a:moveTo>
                    <a:lnTo>
                      <a:pt x="137" y="53"/>
                    </a:lnTo>
                    <a:lnTo>
                      <a:pt x="143" y="41"/>
                    </a:lnTo>
                    <a:lnTo>
                      <a:pt x="155" y="35"/>
                    </a:lnTo>
                    <a:lnTo>
                      <a:pt x="161" y="24"/>
                    </a:lnTo>
                    <a:lnTo>
                      <a:pt x="161" y="12"/>
                    </a:lnTo>
                    <a:lnTo>
                      <a:pt x="161" y="0"/>
                    </a:lnTo>
                    <a:lnTo>
                      <a:pt x="149" y="24"/>
                    </a:lnTo>
                    <a:lnTo>
                      <a:pt x="143" y="35"/>
                    </a:lnTo>
                    <a:lnTo>
                      <a:pt x="131" y="35"/>
                    </a:lnTo>
                    <a:lnTo>
                      <a:pt x="119" y="41"/>
                    </a:lnTo>
                    <a:lnTo>
                      <a:pt x="125" y="53"/>
                    </a:lnTo>
                    <a:lnTo>
                      <a:pt x="95" y="95"/>
                    </a:lnTo>
                    <a:lnTo>
                      <a:pt x="0" y="137"/>
                    </a:lnTo>
                    <a:lnTo>
                      <a:pt x="60" y="119"/>
                    </a:lnTo>
                    <a:lnTo>
                      <a:pt x="54" y="125"/>
                    </a:lnTo>
                    <a:lnTo>
                      <a:pt x="48" y="131"/>
                    </a:lnTo>
                    <a:lnTo>
                      <a:pt x="24" y="155"/>
                    </a:lnTo>
                    <a:lnTo>
                      <a:pt x="12" y="167"/>
                    </a:lnTo>
                    <a:lnTo>
                      <a:pt x="0" y="173"/>
                    </a:lnTo>
                    <a:lnTo>
                      <a:pt x="0" y="179"/>
                    </a:lnTo>
                    <a:lnTo>
                      <a:pt x="6" y="173"/>
                    </a:lnTo>
                    <a:lnTo>
                      <a:pt x="30" y="155"/>
                    </a:lnTo>
                    <a:lnTo>
                      <a:pt x="48" y="143"/>
                    </a:lnTo>
                    <a:lnTo>
                      <a:pt x="71" y="125"/>
                    </a:lnTo>
                    <a:lnTo>
                      <a:pt x="95" y="107"/>
                    </a:lnTo>
                    <a:lnTo>
                      <a:pt x="119" y="77"/>
                    </a:lnTo>
                    <a:lnTo>
                      <a:pt x="131" y="59"/>
                    </a:lnTo>
                    <a:lnTo>
                      <a:pt x="131" y="53"/>
                    </a:lnTo>
                    <a:lnTo>
                      <a:pt x="131" y="53"/>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65" name="Freeform 25"/>
              <p:cNvSpPr>
                <a:spLocks/>
              </p:cNvSpPr>
              <p:nvPr/>
            </p:nvSpPr>
            <p:spPr bwMode="hidden">
              <a:xfrm>
                <a:off x="737" y="2763"/>
                <a:ext cx="73" cy="54"/>
              </a:xfrm>
              <a:custGeom>
                <a:avLst/>
                <a:gdLst/>
                <a:ahLst/>
                <a:cxnLst>
                  <a:cxn ang="0">
                    <a:pos x="24" y="36"/>
                  </a:cxn>
                  <a:cxn ang="0">
                    <a:pos x="48" y="24"/>
                  </a:cxn>
                  <a:cxn ang="0">
                    <a:pos x="60" y="12"/>
                  </a:cxn>
                  <a:cxn ang="0">
                    <a:pos x="66" y="6"/>
                  </a:cxn>
                  <a:cxn ang="0">
                    <a:pos x="72" y="0"/>
                  </a:cxn>
                  <a:cxn ang="0">
                    <a:pos x="42" y="18"/>
                  </a:cxn>
                  <a:cxn ang="0">
                    <a:pos x="30" y="24"/>
                  </a:cxn>
                  <a:cxn ang="0">
                    <a:pos x="24" y="24"/>
                  </a:cxn>
                  <a:cxn ang="0">
                    <a:pos x="18" y="18"/>
                  </a:cxn>
                  <a:cxn ang="0">
                    <a:pos x="12" y="12"/>
                  </a:cxn>
                  <a:cxn ang="0">
                    <a:pos x="0" y="54"/>
                  </a:cxn>
                  <a:cxn ang="0">
                    <a:pos x="12" y="42"/>
                  </a:cxn>
                  <a:cxn ang="0">
                    <a:pos x="24" y="36"/>
                  </a:cxn>
                  <a:cxn ang="0">
                    <a:pos x="24" y="36"/>
                  </a:cxn>
                </a:cxnLst>
                <a:rect l="0" t="0" r="r" b="b"/>
                <a:pathLst>
                  <a:path w="72" h="54">
                    <a:moveTo>
                      <a:pt x="24" y="36"/>
                    </a:moveTo>
                    <a:lnTo>
                      <a:pt x="48" y="24"/>
                    </a:lnTo>
                    <a:lnTo>
                      <a:pt x="60" y="12"/>
                    </a:lnTo>
                    <a:lnTo>
                      <a:pt x="66" y="6"/>
                    </a:lnTo>
                    <a:lnTo>
                      <a:pt x="72" y="0"/>
                    </a:lnTo>
                    <a:lnTo>
                      <a:pt x="42" y="18"/>
                    </a:lnTo>
                    <a:lnTo>
                      <a:pt x="30" y="24"/>
                    </a:lnTo>
                    <a:lnTo>
                      <a:pt x="24" y="24"/>
                    </a:lnTo>
                    <a:lnTo>
                      <a:pt x="18" y="18"/>
                    </a:lnTo>
                    <a:lnTo>
                      <a:pt x="12" y="12"/>
                    </a:lnTo>
                    <a:lnTo>
                      <a:pt x="0" y="54"/>
                    </a:lnTo>
                    <a:lnTo>
                      <a:pt x="12" y="42"/>
                    </a:lnTo>
                    <a:lnTo>
                      <a:pt x="24" y="36"/>
                    </a:lnTo>
                    <a:lnTo>
                      <a:pt x="24" y="3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66" name="Freeform 26"/>
              <p:cNvSpPr>
                <a:spLocks/>
              </p:cNvSpPr>
              <p:nvPr/>
            </p:nvSpPr>
            <p:spPr bwMode="hidden">
              <a:xfrm>
                <a:off x="624" y="2889"/>
                <a:ext cx="12" cy="54"/>
              </a:xfrm>
              <a:custGeom>
                <a:avLst/>
                <a:gdLst/>
                <a:ahLst/>
                <a:cxnLst>
                  <a:cxn ang="0">
                    <a:pos x="12" y="0"/>
                  </a:cxn>
                  <a:cxn ang="0">
                    <a:pos x="0" y="12"/>
                  </a:cxn>
                  <a:cxn ang="0">
                    <a:pos x="0" y="18"/>
                  </a:cxn>
                  <a:cxn ang="0">
                    <a:pos x="6" y="54"/>
                  </a:cxn>
                  <a:cxn ang="0">
                    <a:pos x="12" y="36"/>
                  </a:cxn>
                  <a:cxn ang="0">
                    <a:pos x="12" y="18"/>
                  </a:cxn>
                  <a:cxn ang="0">
                    <a:pos x="12" y="6"/>
                  </a:cxn>
                  <a:cxn ang="0">
                    <a:pos x="12" y="0"/>
                  </a:cxn>
                  <a:cxn ang="0">
                    <a:pos x="12" y="0"/>
                  </a:cxn>
                </a:cxnLst>
                <a:rect l="0" t="0" r="r" b="b"/>
                <a:pathLst>
                  <a:path w="12" h="54">
                    <a:moveTo>
                      <a:pt x="12" y="0"/>
                    </a:moveTo>
                    <a:lnTo>
                      <a:pt x="0" y="12"/>
                    </a:lnTo>
                    <a:lnTo>
                      <a:pt x="0" y="18"/>
                    </a:lnTo>
                    <a:lnTo>
                      <a:pt x="6" y="54"/>
                    </a:lnTo>
                    <a:lnTo>
                      <a:pt x="12" y="36"/>
                    </a:lnTo>
                    <a:lnTo>
                      <a:pt x="12" y="18"/>
                    </a:lnTo>
                    <a:lnTo>
                      <a:pt x="12" y="6"/>
                    </a:lnTo>
                    <a:lnTo>
                      <a:pt x="12" y="0"/>
                    </a:lnTo>
                    <a:lnTo>
                      <a:pt x="12"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67" name="Freeform 27"/>
              <p:cNvSpPr>
                <a:spLocks/>
              </p:cNvSpPr>
              <p:nvPr/>
            </p:nvSpPr>
            <p:spPr bwMode="hidden">
              <a:xfrm>
                <a:off x="492" y="3021"/>
                <a:ext cx="48" cy="72"/>
              </a:xfrm>
              <a:custGeom>
                <a:avLst/>
                <a:gdLst/>
                <a:ahLst/>
                <a:cxnLst>
                  <a:cxn ang="0">
                    <a:pos x="48" y="6"/>
                  </a:cxn>
                  <a:cxn ang="0">
                    <a:pos x="48" y="6"/>
                  </a:cxn>
                  <a:cxn ang="0">
                    <a:pos x="48" y="6"/>
                  </a:cxn>
                  <a:cxn ang="0">
                    <a:pos x="48" y="6"/>
                  </a:cxn>
                  <a:cxn ang="0">
                    <a:pos x="6" y="0"/>
                  </a:cxn>
                  <a:cxn ang="0">
                    <a:pos x="42" y="12"/>
                  </a:cxn>
                  <a:cxn ang="0">
                    <a:pos x="42" y="12"/>
                  </a:cxn>
                  <a:cxn ang="0">
                    <a:pos x="0" y="72"/>
                  </a:cxn>
                  <a:cxn ang="0">
                    <a:pos x="18" y="54"/>
                  </a:cxn>
                  <a:cxn ang="0">
                    <a:pos x="18" y="66"/>
                  </a:cxn>
                  <a:cxn ang="0">
                    <a:pos x="48" y="6"/>
                  </a:cxn>
                  <a:cxn ang="0">
                    <a:pos x="48" y="6"/>
                  </a:cxn>
                  <a:cxn ang="0">
                    <a:pos x="48" y="6"/>
                  </a:cxn>
                </a:cxnLst>
                <a:rect l="0" t="0" r="r" b="b"/>
                <a:pathLst>
                  <a:path w="48" h="72">
                    <a:moveTo>
                      <a:pt x="48" y="6"/>
                    </a:moveTo>
                    <a:lnTo>
                      <a:pt x="48" y="6"/>
                    </a:lnTo>
                    <a:lnTo>
                      <a:pt x="48" y="6"/>
                    </a:lnTo>
                    <a:lnTo>
                      <a:pt x="48" y="6"/>
                    </a:lnTo>
                    <a:lnTo>
                      <a:pt x="6" y="0"/>
                    </a:lnTo>
                    <a:lnTo>
                      <a:pt x="42" y="12"/>
                    </a:lnTo>
                    <a:lnTo>
                      <a:pt x="42" y="12"/>
                    </a:lnTo>
                    <a:lnTo>
                      <a:pt x="0" y="72"/>
                    </a:lnTo>
                    <a:lnTo>
                      <a:pt x="18" y="54"/>
                    </a:lnTo>
                    <a:lnTo>
                      <a:pt x="18" y="66"/>
                    </a:lnTo>
                    <a:lnTo>
                      <a:pt x="48" y="6"/>
                    </a:lnTo>
                    <a:lnTo>
                      <a:pt x="48" y="6"/>
                    </a:lnTo>
                    <a:lnTo>
                      <a:pt x="48" y="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68" name="Freeform 28"/>
              <p:cNvSpPr>
                <a:spLocks/>
              </p:cNvSpPr>
              <p:nvPr/>
            </p:nvSpPr>
            <p:spPr bwMode="hidden">
              <a:xfrm>
                <a:off x="437" y="3027"/>
                <a:ext cx="288" cy="84"/>
              </a:xfrm>
              <a:custGeom>
                <a:avLst/>
                <a:gdLst/>
                <a:ahLst/>
                <a:cxnLst>
                  <a:cxn ang="0">
                    <a:pos x="287" y="0"/>
                  </a:cxn>
                  <a:cxn ang="0">
                    <a:pos x="0" y="84"/>
                  </a:cxn>
                  <a:cxn ang="0">
                    <a:pos x="168" y="36"/>
                  </a:cxn>
                  <a:cxn ang="0">
                    <a:pos x="114" y="60"/>
                  </a:cxn>
                  <a:cxn ang="0">
                    <a:pos x="276" y="18"/>
                  </a:cxn>
                  <a:cxn ang="0">
                    <a:pos x="287" y="0"/>
                  </a:cxn>
                  <a:cxn ang="0">
                    <a:pos x="287" y="0"/>
                  </a:cxn>
                </a:cxnLst>
                <a:rect l="0" t="0" r="r" b="b"/>
                <a:pathLst>
                  <a:path w="287" h="84">
                    <a:moveTo>
                      <a:pt x="287" y="0"/>
                    </a:moveTo>
                    <a:lnTo>
                      <a:pt x="0" y="84"/>
                    </a:lnTo>
                    <a:lnTo>
                      <a:pt x="168" y="36"/>
                    </a:lnTo>
                    <a:lnTo>
                      <a:pt x="114" y="60"/>
                    </a:lnTo>
                    <a:lnTo>
                      <a:pt x="276" y="18"/>
                    </a:lnTo>
                    <a:lnTo>
                      <a:pt x="287" y="0"/>
                    </a:lnTo>
                    <a:lnTo>
                      <a:pt x="287"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69" name="Freeform 29"/>
              <p:cNvSpPr>
                <a:spLocks/>
              </p:cNvSpPr>
              <p:nvPr/>
            </p:nvSpPr>
            <p:spPr bwMode="hidden">
              <a:xfrm>
                <a:off x="828" y="3003"/>
                <a:ext cx="66" cy="108"/>
              </a:xfrm>
              <a:custGeom>
                <a:avLst/>
                <a:gdLst/>
                <a:ahLst/>
                <a:cxnLst>
                  <a:cxn ang="0">
                    <a:pos x="6" y="0"/>
                  </a:cxn>
                  <a:cxn ang="0">
                    <a:pos x="66" y="6"/>
                  </a:cxn>
                  <a:cxn ang="0">
                    <a:pos x="0" y="84"/>
                  </a:cxn>
                  <a:cxn ang="0">
                    <a:pos x="54" y="24"/>
                  </a:cxn>
                  <a:cxn ang="0">
                    <a:pos x="6" y="108"/>
                  </a:cxn>
                  <a:cxn ang="0">
                    <a:pos x="66" y="6"/>
                  </a:cxn>
                  <a:cxn ang="0">
                    <a:pos x="6" y="0"/>
                  </a:cxn>
                  <a:cxn ang="0">
                    <a:pos x="6" y="0"/>
                  </a:cxn>
                </a:cxnLst>
                <a:rect l="0" t="0" r="r" b="b"/>
                <a:pathLst>
                  <a:path w="66" h="108">
                    <a:moveTo>
                      <a:pt x="6" y="0"/>
                    </a:moveTo>
                    <a:lnTo>
                      <a:pt x="66" y="6"/>
                    </a:lnTo>
                    <a:lnTo>
                      <a:pt x="0" y="84"/>
                    </a:lnTo>
                    <a:lnTo>
                      <a:pt x="54" y="24"/>
                    </a:lnTo>
                    <a:lnTo>
                      <a:pt x="6" y="108"/>
                    </a:lnTo>
                    <a:lnTo>
                      <a:pt x="66" y="6"/>
                    </a:lnTo>
                    <a:lnTo>
                      <a:pt x="6" y="0"/>
                    </a:lnTo>
                    <a:lnTo>
                      <a:pt x="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70" name="Freeform 30"/>
              <p:cNvSpPr>
                <a:spLocks/>
              </p:cNvSpPr>
              <p:nvPr/>
            </p:nvSpPr>
            <p:spPr bwMode="hidden">
              <a:xfrm>
                <a:off x="366" y="3111"/>
                <a:ext cx="77" cy="42"/>
              </a:xfrm>
              <a:custGeom>
                <a:avLst/>
                <a:gdLst/>
                <a:ahLst/>
                <a:cxnLst>
                  <a:cxn ang="0">
                    <a:pos x="36" y="0"/>
                  </a:cxn>
                  <a:cxn ang="0">
                    <a:pos x="42" y="0"/>
                  </a:cxn>
                  <a:cxn ang="0">
                    <a:pos x="60" y="6"/>
                  </a:cxn>
                  <a:cxn ang="0">
                    <a:pos x="48" y="6"/>
                  </a:cxn>
                  <a:cxn ang="0">
                    <a:pos x="42" y="6"/>
                  </a:cxn>
                  <a:cxn ang="0">
                    <a:pos x="60" y="6"/>
                  </a:cxn>
                  <a:cxn ang="0">
                    <a:pos x="0" y="24"/>
                  </a:cxn>
                  <a:cxn ang="0">
                    <a:pos x="71" y="6"/>
                  </a:cxn>
                  <a:cxn ang="0">
                    <a:pos x="66" y="42"/>
                  </a:cxn>
                  <a:cxn ang="0">
                    <a:pos x="77" y="6"/>
                  </a:cxn>
                  <a:cxn ang="0">
                    <a:pos x="36" y="0"/>
                  </a:cxn>
                  <a:cxn ang="0">
                    <a:pos x="36" y="0"/>
                  </a:cxn>
                </a:cxnLst>
                <a:rect l="0" t="0" r="r" b="b"/>
                <a:pathLst>
                  <a:path w="77" h="42">
                    <a:moveTo>
                      <a:pt x="36" y="0"/>
                    </a:moveTo>
                    <a:lnTo>
                      <a:pt x="42" y="0"/>
                    </a:lnTo>
                    <a:lnTo>
                      <a:pt x="60" y="6"/>
                    </a:lnTo>
                    <a:lnTo>
                      <a:pt x="48" y="6"/>
                    </a:lnTo>
                    <a:lnTo>
                      <a:pt x="42" y="6"/>
                    </a:lnTo>
                    <a:lnTo>
                      <a:pt x="60" y="6"/>
                    </a:lnTo>
                    <a:lnTo>
                      <a:pt x="0" y="24"/>
                    </a:lnTo>
                    <a:lnTo>
                      <a:pt x="71" y="6"/>
                    </a:lnTo>
                    <a:lnTo>
                      <a:pt x="66" y="42"/>
                    </a:lnTo>
                    <a:lnTo>
                      <a:pt x="77" y="6"/>
                    </a:lnTo>
                    <a:lnTo>
                      <a:pt x="36" y="0"/>
                    </a:lnTo>
                    <a:lnTo>
                      <a:pt x="3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71" name="Freeform 31"/>
              <p:cNvSpPr>
                <a:spLocks/>
              </p:cNvSpPr>
              <p:nvPr/>
            </p:nvSpPr>
            <p:spPr bwMode="hidden">
              <a:xfrm>
                <a:off x="498" y="3165"/>
                <a:ext cx="66" cy="30"/>
              </a:xfrm>
              <a:custGeom>
                <a:avLst/>
                <a:gdLst/>
                <a:ahLst/>
                <a:cxnLst>
                  <a:cxn ang="0">
                    <a:pos x="66" y="6"/>
                  </a:cxn>
                  <a:cxn ang="0">
                    <a:pos x="0" y="0"/>
                  </a:cxn>
                  <a:cxn ang="0">
                    <a:pos x="54" y="6"/>
                  </a:cxn>
                  <a:cxn ang="0">
                    <a:pos x="18" y="18"/>
                  </a:cxn>
                  <a:cxn ang="0">
                    <a:pos x="60" y="12"/>
                  </a:cxn>
                  <a:cxn ang="0">
                    <a:pos x="60" y="30"/>
                  </a:cxn>
                  <a:cxn ang="0">
                    <a:pos x="60" y="30"/>
                  </a:cxn>
                  <a:cxn ang="0">
                    <a:pos x="66" y="6"/>
                  </a:cxn>
                  <a:cxn ang="0">
                    <a:pos x="66" y="6"/>
                  </a:cxn>
                </a:cxnLst>
                <a:rect l="0" t="0" r="r" b="b"/>
                <a:pathLst>
                  <a:path w="66" h="30">
                    <a:moveTo>
                      <a:pt x="66" y="6"/>
                    </a:moveTo>
                    <a:lnTo>
                      <a:pt x="0" y="0"/>
                    </a:lnTo>
                    <a:lnTo>
                      <a:pt x="54" y="6"/>
                    </a:lnTo>
                    <a:lnTo>
                      <a:pt x="18" y="18"/>
                    </a:lnTo>
                    <a:lnTo>
                      <a:pt x="60" y="12"/>
                    </a:lnTo>
                    <a:lnTo>
                      <a:pt x="60" y="30"/>
                    </a:lnTo>
                    <a:lnTo>
                      <a:pt x="60" y="30"/>
                    </a:lnTo>
                    <a:lnTo>
                      <a:pt x="66" y="6"/>
                    </a:lnTo>
                    <a:lnTo>
                      <a:pt x="66" y="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72" name="Freeform 32"/>
              <p:cNvSpPr>
                <a:spLocks/>
              </p:cNvSpPr>
              <p:nvPr/>
            </p:nvSpPr>
            <p:spPr bwMode="hidden">
              <a:xfrm>
                <a:off x="840" y="2919"/>
                <a:ext cx="18" cy="60"/>
              </a:xfrm>
              <a:custGeom>
                <a:avLst/>
                <a:gdLst/>
                <a:ahLst/>
                <a:cxnLst>
                  <a:cxn ang="0">
                    <a:pos x="0" y="24"/>
                  </a:cxn>
                  <a:cxn ang="0">
                    <a:pos x="12" y="24"/>
                  </a:cxn>
                  <a:cxn ang="0">
                    <a:pos x="12" y="60"/>
                  </a:cxn>
                  <a:cxn ang="0">
                    <a:pos x="18" y="18"/>
                  </a:cxn>
                  <a:cxn ang="0">
                    <a:pos x="18" y="18"/>
                  </a:cxn>
                  <a:cxn ang="0">
                    <a:pos x="18" y="0"/>
                  </a:cxn>
                  <a:cxn ang="0">
                    <a:pos x="12" y="18"/>
                  </a:cxn>
                  <a:cxn ang="0">
                    <a:pos x="0" y="24"/>
                  </a:cxn>
                  <a:cxn ang="0">
                    <a:pos x="0" y="24"/>
                  </a:cxn>
                </a:cxnLst>
                <a:rect l="0" t="0" r="r" b="b"/>
                <a:pathLst>
                  <a:path w="18" h="60">
                    <a:moveTo>
                      <a:pt x="0" y="24"/>
                    </a:moveTo>
                    <a:lnTo>
                      <a:pt x="12" y="24"/>
                    </a:lnTo>
                    <a:lnTo>
                      <a:pt x="12" y="60"/>
                    </a:lnTo>
                    <a:lnTo>
                      <a:pt x="18" y="18"/>
                    </a:lnTo>
                    <a:lnTo>
                      <a:pt x="18" y="18"/>
                    </a:lnTo>
                    <a:lnTo>
                      <a:pt x="18" y="0"/>
                    </a:lnTo>
                    <a:lnTo>
                      <a:pt x="12" y="18"/>
                    </a:lnTo>
                    <a:lnTo>
                      <a:pt x="0" y="24"/>
                    </a:lnTo>
                    <a:lnTo>
                      <a:pt x="0" y="24"/>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73" name="Freeform 33"/>
              <p:cNvSpPr>
                <a:spLocks/>
              </p:cNvSpPr>
              <p:nvPr/>
            </p:nvSpPr>
            <p:spPr bwMode="hidden">
              <a:xfrm>
                <a:off x="546" y="3021"/>
                <a:ext cx="6" cy="18"/>
              </a:xfrm>
              <a:custGeom>
                <a:avLst/>
                <a:gdLst/>
                <a:ahLst/>
                <a:cxnLst>
                  <a:cxn ang="0">
                    <a:pos x="6" y="0"/>
                  </a:cxn>
                  <a:cxn ang="0">
                    <a:pos x="0" y="18"/>
                  </a:cxn>
                  <a:cxn ang="0">
                    <a:pos x="6" y="12"/>
                  </a:cxn>
                  <a:cxn ang="0">
                    <a:pos x="6" y="0"/>
                  </a:cxn>
                  <a:cxn ang="0">
                    <a:pos x="6" y="0"/>
                  </a:cxn>
                </a:cxnLst>
                <a:rect l="0" t="0" r="r" b="b"/>
                <a:pathLst>
                  <a:path w="6" h="18">
                    <a:moveTo>
                      <a:pt x="6" y="0"/>
                    </a:moveTo>
                    <a:lnTo>
                      <a:pt x="0" y="18"/>
                    </a:lnTo>
                    <a:lnTo>
                      <a:pt x="6" y="12"/>
                    </a:lnTo>
                    <a:lnTo>
                      <a:pt x="6" y="0"/>
                    </a:lnTo>
                    <a:lnTo>
                      <a:pt x="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74" name="Freeform 34"/>
              <p:cNvSpPr>
                <a:spLocks/>
              </p:cNvSpPr>
              <p:nvPr/>
            </p:nvSpPr>
            <p:spPr bwMode="hidden">
              <a:xfrm>
                <a:off x="534" y="2943"/>
                <a:ext cx="30" cy="78"/>
              </a:xfrm>
              <a:custGeom>
                <a:avLst/>
                <a:gdLst/>
                <a:ahLst/>
                <a:cxnLst>
                  <a:cxn ang="0">
                    <a:pos x="24" y="6"/>
                  </a:cxn>
                  <a:cxn ang="0">
                    <a:pos x="18" y="24"/>
                  </a:cxn>
                  <a:cxn ang="0">
                    <a:pos x="0" y="18"/>
                  </a:cxn>
                  <a:cxn ang="0">
                    <a:pos x="12" y="30"/>
                  </a:cxn>
                  <a:cxn ang="0">
                    <a:pos x="6" y="42"/>
                  </a:cxn>
                  <a:cxn ang="0">
                    <a:pos x="18" y="78"/>
                  </a:cxn>
                  <a:cxn ang="0">
                    <a:pos x="18" y="24"/>
                  </a:cxn>
                  <a:cxn ang="0">
                    <a:pos x="24" y="12"/>
                  </a:cxn>
                  <a:cxn ang="0">
                    <a:pos x="30" y="6"/>
                  </a:cxn>
                  <a:cxn ang="0">
                    <a:pos x="30" y="6"/>
                  </a:cxn>
                  <a:cxn ang="0">
                    <a:pos x="12" y="0"/>
                  </a:cxn>
                  <a:cxn ang="0">
                    <a:pos x="24" y="6"/>
                  </a:cxn>
                  <a:cxn ang="0">
                    <a:pos x="24" y="6"/>
                  </a:cxn>
                </a:cxnLst>
                <a:rect l="0" t="0" r="r" b="b"/>
                <a:pathLst>
                  <a:path w="30" h="78">
                    <a:moveTo>
                      <a:pt x="24" y="6"/>
                    </a:moveTo>
                    <a:lnTo>
                      <a:pt x="18" y="24"/>
                    </a:lnTo>
                    <a:lnTo>
                      <a:pt x="0" y="18"/>
                    </a:lnTo>
                    <a:lnTo>
                      <a:pt x="12" y="30"/>
                    </a:lnTo>
                    <a:lnTo>
                      <a:pt x="6" y="42"/>
                    </a:lnTo>
                    <a:lnTo>
                      <a:pt x="18" y="78"/>
                    </a:lnTo>
                    <a:lnTo>
                      <a:pt x="18" y="24"/>
                    </a:lnTo>
                    <a:lnTo>
                      <a:pt x="24" y="12"/>
                    </a:lnTo>
                    <a:lnTo>
                      <a:pt x="30" y="6"/>
                    </a:lnTo>
                    <a:lnTo>
                      <a:pt x="30" y="6"/>
                    </a:lnTo>
                    <a:lnTo>
                      <a:pt x="12" y="0"/>
                    </a:lnTo>
                    <a:lnTo>
                      <a:pt x="24" y="6"/>
                    </a:lnTo>
                    <a:lnTo>
                      <a:pt x="24" y="6"/>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75" name="Freeform 35"/>
              <p:cNvSpPr>
                <a:spLocks/>
              </p:cNvSpPr>
              <p:nvPr/>
            </p:nvSpPr>
            <p:spPr bwMode="hidden">
              <a:xfrm>
                <a:off x="540" y="3039"/>
                <a:ext cx="24" cy="24"/>
              </a:xfrm>
              <a:custGeom>
                <a:avLst/>
                <a:gdLst/>
                <a:ahLst/>
                <a:cxnLst>
                  <a:cxn ang="0">
                    <a:pos x="6" y="0"/>
                  </a:cxn>
                  <a:cxn ang="0">
                    <a:pos x="0" y="0"/>
                  </a:cxn>
                  <a:cxn ang="0">
                    <a:pos x="6" y="0"/>
                  </a:cxn>
                  <a:cxn ang="0">
                    <a:pos x="12" y="6"/>
                  </a:cxn>
                  <a:cxn ang="0">
                    <a:pos x="24" y="24"/>
                  </a:cxn>
                  <a:cxn ang="0">
                    <a:pos x="24" y="18"/>
                  </a:cxn>
                  <a:cxn ang="0">
                    <a:pos x="18" y="6"/>
                  </a:cxn>
                  <a:cxn ang="0">
                    <a:pos x="12" y="0"/>
                  </a:cxn>
                  <a:cxn ang="0">
                    <a:pos x="6" y="0"/>
                  </a:cxn>
                  <a:cxn ang="0">
                    <a:pos x="6" y="0"/>
                  </a:cxn>
                  <a:cxn ang="0">
                    <a:pos x="6" y="0"/>
                  </a:cxn>
                </a:cxnLst>
                <a:rect l="0" t="0" r="r" b="b"/>
                <a:pathLst>
                  <a:path w="24" h="24">
                    <a:moveTo>
                      <a:pt x="6" y="0"/>
                    </a:moveTo>
                    <a:lnTo>
                      <a:pt x="0" y="0"/>
                    </a:lnTo>
                    <a:lnTo>
                      <a:pt x="6" y="0"/>
                    </a:lnTo>
                    <a:lnTo>
                      <a:pt x="12" y="6"/>
                    </a:lnTo>
                    <a:lnTo>
                      <a:pt x="24" y="24"/>
                    </a:lnTo>
                    <a:lnTo>
                      <a:pt x="24" y="18"/>
                    </a:lnTo>
                    <a:lnTo>
                      <a:pt x="18" y="6"/>
                    </a:lnTo>
                    <a:lnTo>
                      <a:pt x="12" y="0"/>
                    </a:lnTo>
                    <a:lnTo>
                      <a:pt x="6" y="0"/>
                    </a:lnTo>
                    <a:lnTo>
                      <a:pt x="6" y="0"/>
                    </a:lnTo>
                    <a:lnTo>
                      <a:pt x="6" y="0"/>
                    </a:lnTo>
                    <a:close/>
                  </a:path>
                </a:pathLst>
              </a:custGeom>
              <a:gradFill rotWithShape="0">
                <a:gsLst>
                  <a:gs pos="0">
                    <a:schemeClr val="bg2"/>
                  </a:gs>
                  <a:gs pos="100000">
                    <a:schemeClr val="bg1"/>
                  </a:gs>
                </a:gsLst>
                <a:lin ang="18900000" scaled="1"/>
              </a:gradFill>
              <a:ln w="9525">
                <a:noFill/>
                <a:round/>
                <a:headEnd/>
                <a:tailEnd/>
              </a:ln>
            </p:spPr>
            <p:txBody>
              <a:bodyPr/>
              <a:lstStyle/>
              <a:p>
                <a:pPr>
                  <a:defRPr/>
                </a:pPr>
                <a:endParaRPr lang="en-US"/>
              </a:p>
            </p:txBody>
          </p:sp>
          <p:sp>
            <p:nvSpPr>
              <p:cNvPr id="61476" name="Freeform 36"/>
              <p:cNvSpPr>
                <a:spLocks/>
              </p:cNvSpPr>
              <p:nvPr/>
            </p:nvSpPr>
            <p:spPr bwMode="hidden">
              <a:xfrm>
                <a:off x="801" y="2681"/>
                <a:ext cx="215" cy="216"/>
              </a:xfrm>
              <a:custGeom>
                <a:avLst/>
                <a:gdLst/>
                <a:ahLst/>
                <a:cxnLst>
                  <a:cxn ang="0">
                    <a:pos x="215" y="0"/>
                  </a:cxn>
                  <a:cxn ang="0">
                    <a:pos x="147" y="36"/>
                  </a:cxn>
                  <a:cxn ang="0">
                    <a:pos x="132" y="49"/>
                  </a:cxn>
                  <a:cxn ang="0">
                    <a:pos x="104" y="79"/>
                  </a:cxn>
                  <a:cxn ang="0">
                    <a:pos x="87" y="114"/>
                  </a:cxn>
                  <a:cxn ang="0">
                    <a:pos x="48" y="156"/>
                  </a:cxn>
                  <a:cxn ang="0">
                    <a:pos x="42" y="166"/>
                  </a:cxn>
                  <a:cxn ang="0">
                    <a:pos x="29" y="177"/>
                  </a:cxn>
                  <a:cxn ang="0">
                    <a:pos x="0" y="208"/>
                  </a:cxn>
                  <a:cxn ang="0">
                    <a:pos x="48" y="216"/>
                  </a:cxn>
                  <a:cxn ang="0">
                    <a:pos x="215" y="0"/>
                  </a:cxn>
                </a:cxnLst>
                <a:rect l="0" t="0" r="r" b="b"/>
                <a:pathLst>
                  <a:path w="215" h="216">
                    <a:moveTo>
                      <a:pt x="215" y="0"/>
                    </a:moveTo>
                    <a:lnTo>
                      <a:pt x="147" y="36"/>
                    </a:lnTo>
                    <a:lnTo>
                      <a:pt x="132" y="49"/>
                    </a:lnTo>
                    <a:lnTo>
                      <a:pt x="104" y="79"/>
                    </a:lnTo>
                    <a:lnTo>
                      <a:pt x="87" y="114"/>
                    </a:lnTo>
                    <a:lnTo>
                      <a:pt x="48" y="156"/>
                    </a:lnTo>
                    <a:lnTo>
                      <a:pt x="42" y="166"/>
                    </a:lnTo>
                    <a:lnTo>
                      <a:pt x="29" y="177"/>
                    </a:lnTo>
                    <a:lnTo>
                      <a:pt x="0" y="208"/>
                    </a:lnTo>
                    <a:lnTo>
                      <a:pt x="48" y="216"/>
                    </a:lnTo>
                    <a:lnTo>
                      <a:pt x="215" y="0"/>
                    </a:lnTo>
                    <a:close/>
                  </a:path>
                </a:pathLst>
              </a:custGeom>
              <a:solidFill>
                <a:schemeClr val="bg2"/>
              </a:solidFill>
              <a:ln w="9525">
                <a:noFill/>
                <a:round/>
                <a:headEnd/>
                <a:tailEnd/>
              </a:ln>
              <a:effectLst/>
            </p:spPr>
            <p:txBody>
              <a:bodyPr/>
              <a:lstStyle/>
              <a:p>
                <a:pPr>
                  <a:defRPr/>
                </a:pPr>
                <a:endParaRPr lang="en-US"/>
              </a:p>
            </p:txBody>
          </p:sp>
          <p:sp>
            <p:nvSpPr>
              <p:cNvPr id="61477" name="Freeform 37"/>
              <p:cNvSpPr>
                <a:spLocks/>
              </p:cNvSpPr>
              <p:nvPr/>
            </p:nvSpPr>
            <p:spPr bwMode="hidden">
              <a:xfrm>
                <a:off x="536" y="2710"/>
                <a:ext cx="212" cy="179"/>
              </a:xfrm>
              <a:custGeom>
                <a:avLst/>
                <a:gdLst/>
                <a:ahLst/>
                <a:cxnLst>
                  <a:cxn ang="0">
                    <a:pos x="212" y="0"/>
                  </a:cxn>
                  <a:cxn ang="0">
                    <a:pos x="144" y="36"/>
                  </a:cxn>
                  <a:cxn ang="0">
                    <a:pos x="0" y="179"/>
                  </a:cxn>
                  <a:cxn ang="0">
                    <a:pos x="177" y="85"/>
                  </a:cxn>
                  <a:cxn ang="0">
                    <a:pos x="212" y="0"/>
                  </a:cxn>
                </a:cxnLst>
                <a:rect l="0" t="0" r="r" b="b"/>
                <a:pathLst>
                  <a:path w="212" h="179">
                    <a:moveTo>
                      <a:pt x="212" y="0"/>
                    </a:moveTo>
                    <a:lnTo>
                      <a:pt x="144" y="36"/>
                    </a:lnTo>
                    <a:lnTo>
                      <a:pt x="0" y="179"/>
                    </a:lnTo>
                    <a:lnTo>
                      <a:pt x="177" y="85"/>
                    </a:lnTo>
                    <a:lnTo>
                      <a:pt x="212" y="0"/>
                    </a:lnTo>
                    <a:close/>
                  </a:path>
                </a:pathLst>
              </a:custGeom>
              <a:solidFill>
                <a:schemeClr val="bg2"/>
              </a:solidFill>
              <a:ln w="9525">
                <a:noFill/>
                <a:round/>
                <a:headEnd/>
                <a:tailEnd/>
              </a:ln>
              <a:effectLst/>
            </p:spPr>
            <p:txBody>
              <a:bodyPr/>
              <a:lstStyle/>
              <a:p>
                <a:pPr>
                  <a:defRPr/>
                </a:pPr>
                <a:endParaRPr lang="en-US"/>
              </a:p>
            </p:txBody>
          </p:sp>
          <p:sp>
            <p:nvSpPr>
              <p:cNvPr id="61478" name="Freeform 38"/>
              <p:cNvSpPr>
                <a:spLocks/>
              </p:cNvSpPr>
              <p:nvPr/>
            </p:nvSpPr>
            <p:spPr bwMode="hidden">
              <a:xfrm>
                <a:off x="1037" y="2609"/>
                <a:ext cx="64" cy="79"/>
              </a:xfrm>
              <a:custGeom>
                <a:avLst/>
                <a:gdLst/>
                <a:ahLst/>
                <a:cxnLst>
                  <a:cxn ang="0">
                    <a:pos x="0" y="22"/>
                  </a:cxn>
                  <a:cxn ang="0">
                    <a:pos x="64" y="79"/>
                  </a:cxn>
                  <a:cxn ang="0">
                    <a:pos x="60" y="0"/>
                  </a:cxn>
                  <a:cxn ang="0">
                    <a:pos x="0" y="22"/>
                  </a:cxn>
                </a:cxnLst>
                <a:rect l="0" t="0" r="r" b="b"/>
                <a:pathLst>
                  <a:path w="64" h="79">
                    <a:moveTo>
                      <a:pt x="0" y="22"/>
                    </a:moveTo>
                    <a:lnTo>
                      <a:pt x="64" y="79"/>
                    </a:lnTo>
                    <a:lnTo>
                      <a:pt x="60" y="0"/>
                    </a:lnTo>
                    <a:lnTo>
                      <a:pt x="0" y="22"/>
                    </a:lnTo>
                    <a:close/>
                  </a:path>
                </a:pathLst>
              </a:custGeom>
              <a:solidFill>
                <a:schemeClr val="bg2"/>
              </a:solidFill>
              <a:ln w="9525">
                <a:noFill/>
                <a:round/>
                <a:headEnd/>
                <a:tailEnd/>
              </a:ln>
              <a:effectLst/>
            </p:spPr>
            <p:txBody>
              <a:bodyPr/>
              <a:lstStyle/>
              <a:p>
                <a:pPr>
                  <a:defRPr/>
                </a:pPr>
                <a:endParaRPr lang="en-US"/>
              </a:p>
            </p:txBody>
          </p:sp>
          <p:sp>
            <p:nvSpPr>
              <p:cNvPr id="61479" name="Freeform 39"/>
              <p:cNvSpPr>
                <a:spLocks/>
              </p:cNvSpPr>
              <p:nvPr userDrawn="1"/>
            </p:nvSpPr>
            <p:spPr bwMode="hidden">
              <a:xfrm>
                <a:off x="867" y="2471"/>
                <a:ext cx="137" cy="207"/>
              </a:xfrm>
              <a:custGeom>
                <a:avLst/>
                <a:gdLst/>
                <a:ahLst/>
                <a:cxnLst>
                  <a:cxn ang="0">
                    <a:pos x="0" y="0"/>
                  </a:cxn>
                  <a:cxn ang="0">
                    <a:pos x="17" y="87"/>
                  </a:cxn>
                  <a:cxn ang="0">
                    <a:pos x="69" y="154"/>
                  </a:cxn>
                  <a:cxn ang="0">
                    <a:pos x="137" y="207"/>
                  </a:cxn>
                  <a:cxn ang="0">
                    <a:pos x="0" y="0"/>
                  </a:cxn>
                </a:cxnLst>
                <a:rect l="0" t="0" r="r" b="b"/>
                <a:pathLst>
                  <a:path w="137" h="207">
                    <a:moveTo>
                      <a:pt x="0" y="0"/>
                    </a:moveTo>
                    <a:lnTo>
                      <a:pt x="17" y="87"/>
                    </a:lnTo>
                    <a:lnTo>
                      <a:pt x="69" y="154"/>
                    </a:lnTo>
                    <a:lnTo>
                      <a:pt x="137" y="207"/>
                    </a:lnTo>
                    <a:lnTo>
                      <a:pt x="0" y="0"/>
                    </a:lnTo>
                    <a:close/>
                  </a:path>
                </a:pathLst>
              </a:custGeom>
              <a:solidFill>
                <a:schemeClr val="bg2"/>
              </a:solidFill>
              <a:ln w="9525">
                <a:noFill/>
                <a:round/>
                <a:headEnd/>
                <a:tailEnd/>
              </a:ln>
              <a:effectLst/>
            </p:spPr>
            <p:txBody>
              <a:bodyPr/>
              <a:lstStyle/>
              <a:p>
                <a:pPr>
                  <a:defRPr/>
                </a:pPr>
                <a:endParaRPr lang="en-US"/>
              </a:p>
            </p:txBody>
          </p:sp>
          <p:sp>
            <p:nvSpPr>
              <p:cNvPr id="61480" name="Freeform 40"/>
              <p:cNvSpPr>
                <a:spLocks/>
              </p:cNvSpPr>
              <p:nvPr userDrawn="1"/>
            </p:nvSpPr>
            <p:spPr bwMode="hidden">
              <a:xfrm>
                <a:off x="817" y="2507"/>
                <a:ext cx="65" cy="222"/>
              </a:xfrm>
              <a:custGeom>
                <a:avLst/>
                <a:gdLst/>
                <a:ahLst/>
                <a:cxnLst>
                  <a:cxn ang="0">
                    <a:pos x="0" y="222"/>
                  </a:cxn>
                  <a:cxn ang="0">
                    <a:pos x="40" y="142"/>
                  </a:cxn>
                  <a:cxn ang="0">
                    <a:pos x="65" y="72"/>
                  </a:cxn>
                  <a:cxn ang="0">
                    <a:pos x="7" y="0"/>
                  </a:cxn>
                  <a:cxn ang="0">
                    <a:pos x="0" y="222"/>
                  </a:cxn>
                </a:cxnLst>
                <a:rect l="0" t="0" r="r" b="b"/>
                <a:pathLst>
                  <a:path w="65" h="222">
                    <a:moveTo>
                      <a:pt x="0" y="222"/>
                    </a:moveTo>
                    <a:lnTo>
                      <a:pt x="40" y="142"/>
                    </a:lnTo>
                    <a:lnTo>
                      <a:pt x="65" y="72"/>
                    </a:lnTo>
                    <a:lnTo>
                      <a:pt x="7" y="0"/>
                    </a:lnTo>
                    <a:lnTo>
                      <a:pt x="0" y="222"/>
                    </a:lnTo>
                    <a:close/>
                  </a:path>
                </a:pathLst>
              </a:custGeom>
              <a:solidFill>
                <a:schemeClr val="bg2"/>
              </a:solidFill>
              <a:ln w="9525">
                <a:noFill/>
                <a:round/>
                <a:headEnd/>
                <a:tailEnd/>
              </a:ln>
              <a:effectLst/>
            </p:spPr>
            <p:txBody>
              <a:bodyPr/>
              <a:lstStyle/>
              <a:p>
                <a:pPr>
                  <a:defRPr/>
                </a:pPr>
                <a:endParaRPr lang="en-US"/>
              </a:p>
            </p:txBody>
          </p:sp>
        </p:grpSp>
      </p:grpSp>
      <p:sp>
        <p:nvSpPr>
          <p:cNvPr id="61481" name="Rectangle 41"/>
          <p:cNvSpPr>
            <a:spLocks noGrp="1" noChangeArrowheads="1"/>
          </p:cNvSpPr>
          <p:nvPr>
            <p:ph type="title"/>
          </p:nvPr>
        </p:nvSpPr>
        <p:spPr bwMode="auto">
          <a:xfrm>
            <a:off x="457200" y="158750"/>
            <a:ext cx="8229600" cy="1258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61482" name="Rectangle 42"/>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1483" name="Rectangle 43"/>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defRPr>
            </a:lvl1pPr>
          </a:lstStyle>
          <a:p>
            <a:pPr>
              <a:defRPr/>
            </a:pPr>
            <a:endParaRPr lang="en-US"/>
          </a:p>
        </p:txBody>
      </p:sp>
      <p:sp>
        <p:nvSpPr>
          <p:cNvPr id="61484" name="Rectangle 4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000000"/>
                  </a:outerShdw>
                </a:effectLst>
              </a:defRPr>
            </a:lvl1pPr>
          </a:lstStyle>
          <a:p>
            <a:pPr>
              <a:defRPr/>
            </a:pPr>
            <a:endParaRPr lang="en-US"/>
          </a:p>
        </p:txBody>
      </p:sp>
      <p:sp>
        <p:nvSpPr>
          <p:cNvPr id="61485" name="Rectangle 45"/>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defRPr>
            </a:lvl1pPr>
          </a:lstStyle>
          <a:p>
            <a:pPr>
              <a:defRPr/>
            </a:pPr>
            <a:fld id="{15DC54B0-4257-4FC2-88F1-DE95A80D7484}"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899"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 id="2147483898" r:id="rId12"/>
    <p:sldLayoutId id="2147483901" r:id="rId13"/>
  </p:sldLayoutIdLst>
  <p:transition>
    <p:blinds/>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9pPr>
    </p:titleStyle>
    <p:bodyStyle>
      <a:lvl1pPr marL="342900" indent="-342900" algn="l" rtl="0" eaLnBrk="0" fontAlgn="base" hangingPunct="0">
        <a:spcBef>
          <a:spcPct val="20000"/>
        </a:spcBef>
        <a:spcAft>
          <a:spcPct val="0"/>
        </a:spcAft>
        <a:buClr>
          <a:schemeClr val="hlink"/>
        </a:buClr>
        <a:buFont typeface="Wingdings" pitchFamily="2" charset="2"/>
        <a:buBlip>
          <a:blip r:embed="rId15"/>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hlink"/>
        </a:buClr>
        <a:buFont typeface="Wingdings" pitchFamily="2" charset="2"/>
        <a:buBlip>
          <a:blip r:embed="rId15"/>
        </a:buBlip>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Font typeface="Wingdings" pitchFamily="2" charset="2"/>
        <a:buBlip>
          <a:blip r:embed="rId15"/>
        </a:buBlip>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Font typeface="Wingdings" pitchFamily="2" charset="2"/>
        <a:buBlip>
          <a:blip r:embed="rId15"/>
        </a:buBlip>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Font typeface="Wingdings" pitchFamily="2" charset="2"/>
        <a:buBlip>
          <a:blip r:embed="rId15"/>
        </a:buBlip>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Font typeface="Wingdings" pitchFamily="2" charset="2"/>
        <a:buBlip>
          <a:blip r:embed="rId15"/>
        </a:buBlip>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Font typeface="Wingdings" pitchFamily="2" charset="2"/>
        <a:buBlip>
          <a:blip r:embed="rId15"/>
        </a:buBlip>
        <a:defRPr sz="2000">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2.emf"/><Relationship Id="rId7" Type="http://schemas.openxmlformats.org/officeDocument/2006/relationships/image" Target="../media/image36.jpeg"/><Relationship Id="rId2" Type="http://schemas.openxmlformats.org/officeDocument/2006/relationships/image" Target="../media/image31.emf"/><Relationship Id="rId1" Type="http://schemas.openxmlformats.org/officeDocument/2006/relationships/slideLayout" Target="../slideLayouts/slideLayout7.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gif"/><Relationship Id="rId1" Type="http://schemas.openxmlformats.org/officeDocument/2006/relationships/slideLayout" Target="../slideLayouts/slideLayout1.xml"/><Relationship Id="rId4" Type="http://schemas.openxmlformats.org/officeDocument/2006/relationships/image" Target="../media/image58.jpeg"/></Relationships>
</file>

<file path=ppt/slides/_rels/slide4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 Id="rId5" Type="http://schemas.openxmlformats.org/officeDocument/2006/relationships/image" Target="../media/image68.jpeg"/><Relationship Id="rId4" Type="http://schemas.openxmlformats.org/officeDocument/2006/relationships/image" Target="../media/image67.jpeg"/></Relationships>
</file>

<file path=ppt/slides/_rels/slide5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71.gif"/><Relationship Id="rId2" Type="http://schemas.openxmlformats.org/officeDocument/2006/relationships/image" Target="../media/image70.jpeg"/><Relationship Id="rId1" Type="http://schemas.openxmlformats.org/officeDocument/2006/relationships/slideLayout" Target="../slideLayouts/slideLayout7.xml"/><Relationship Id="rId4" Type="http://schemas.openxmlformats.org/officeDocument/2006/relationships/image" Target="../media/image72.jpeg"/></Relationships>
</file>

<file path=ppt/slides/_rels/slide5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png"/><Relationship Id="rId1" Type="http://schemas.openxmlformats.org/officeDocument/2006/relationships/slideLayout" Target="../slideLayouts/slideLayout13.xml"/><Relationship Id="rId6" Type="http://schemas.openxmlformats.org/officeDocument/2006/relationships/image" Target="../media/image77.gif"/><Relationship Id="rId5" Type="http://schemas.openxmlformats.org/officeDocument/2006/relationships/image" Target="../media/image76.jpeg"/><Relationship Id="rId4" Type="http://schemas.openxmlformats.org/officeDocument/2006/relationships/image" Target="../media/image75.jpeg"/></Relationships>
</file>

<file path=ppt/slides/_rels/slide56.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7.xml"/><Relationship Id="rId5" Type="http://schemas.openxmlformats.org/officeDocument/2006/relationships/image" Target="../media/image82.jpeg"/><Relationship Id="rId4" Type="http://schemas.openxmlformats.org/officeDocument/2006/relationships/image" Target="../media/image8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xml"/><Relationship Id="rId4" Type="http://schemas.openxmlformats.org/officeDocument/2006/relationships/image" Target="../media/image88.jpeg"/></Relationships>
</file>

<file path=ppt/slides/_rels/slide6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7.gif"/><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85813" y="2071688"/>
            <a:ext cx="7772400" cy="2238375"/>
          </a:xfrm>
        </p:spPr>
        <p:txBody>
          <a:bodyPr/>
          <a:lstStyle/>
          <a:p>
            <a:pPr eaLnBrk="1" hangingPunct="1">
              <a:defRPr/>
            </a:pPr>
            <a:r>
              <a:rPr lang="sr-Latn-RS" sz="4000" dirty="0">
                <a:solidFill>
                  <a:srgbClr val="990000"/>
                </a:solidFill>
                <a:latin typeface="Impact" pitchFamily="34" charset="0"/>
              </a:rPr>
              <a:t>NERVUS OPICUS</a:t>
            </a:r>
            <a:br>
              <a:rPr lang="en-US" sz="4000" dirty="0">
                <a:solidFill>
                  <a:srgbClr val="990000"/>
                </a:solidFill>
                <a:latin typeface="Impact" pitchFamily="34" charset="0"/>
              </a:rPr>
            </a:br>
            <a:br>
              <a:rPr lang="sr-Cyrl-RS" sz="4000" dirty="0">
                <a:solidFill>
                  <a:srgbClr val="990000"/>
                </a:solidFill>
                <a:latin typeface="Impact" pitchFamily="34" charset="0"/>
              </a:rPr>
            </a:br>
            <a:r>
              <a:rPr lang="en-US" sz="4000" dirty="0">
                <a:solidFill>
                  <a:srgbClr val="990000"/>
                </a:solidFill>
                <a:latin typeface="Impact" pitchFamily="34" charset="0"/>
              </a:rPr>
              <a:t>NEUROOPHTHALMOLOGY</a:t>
            </a:r>
            <a:br>
              <a:rPr lang="sr-Cyrl-RS" sz="4000" dirty="0">
                <a:solidFill>
                  <a:srgbClr val="990000"/>
                </a:solidFill>
                <a:latin typeface="Impact" pitchFamily="34" charset="0"/>
              </a:rPr>
            </a:br>
            <a:br>
              <a:rPr lang="en-US" sz="4000" dirty="0">
                <a:solidFill>
                  <a:srgbClr val="990000"/>
                </a:solidFill>
                <a:latin typeface="Impact" pitchFamily="34" charset="0"/>
              </a:rPr>
            </a:br>
            <a:endParaRPr lang="en-US" sz="4000" dirty="0">
              <a:solidFill>
                <a:srgbClr val="990000"/>
              </a:solidFill>
              <a:latin typeface="Impact" pitchFamily="34" charset="0"/>
            </a:endParaRPr>
          </a:p>
        </p:txBody>
      </p:sp>
      <p:sp>
        <p:nvSpPr>
          <p:cNvPr id="2052" name="Rectangle 4"/>
          <p:cNvSpPr>
            <a:spLocks noChangeArrowheads="1"/>
          </p:cNvSpPr>
          <p:nvPr/>
        </p:nvSpPr>
        <p:spPr bwMode="auto">
          <a:xfrm>
            <a:off x="798740" y="5003800"/>
            <a:ext cx="7772400" cy="1470025"/>
          </a:xfrm>
          <a:prstGeom prst="rect">
            <a:avLst/>
          </a:prstGeom>
          <a:noFill/>
          <a:ln w="9525">
            <a:noFill/>
            <a:miter lim="800000"/>
            <a:headEnd/>
            <a:tailEnd/>
          </a:ln>
          <a:effectLst/>
        </p:spPr>
        <p:txBody>
          <a:bodyPr anchor="b"/>
          <a:lstStyle/>
          <a:p>
            <a:pPr algn="ctr">
              <a:defRPr/>
            </a:pPr>
            <a:r>
              <a:rPr lang="en-US" sz="2400" b="1" dirty="0">
                <a:solidFill>
                  <a:schemeClr val="tx2"/>
                </a:solidFill>
                <a:effectLst>
                  <a:outerShdw blurRad="38100" dist="38100" dir="2700000" algn="tl">
                    <a:srgbClr val="000000"/>
                  </a:outerShdw>
                </a:effectLst>
                <a:latin typeface="Arial" charset="0"/>
              </a:rPr>
              <a:t>PROF. MIRJANA A. PETROVIC JANICIJEVIC</a:t>
            </a:r>
          </a:p>
          <a:p>
            <a:pPr algn="ctr">
              <a:defRPr/>
            </a:pPr>
            <a:r>
              <a:rPr lang="en-US" sz="2400" b="1" dirty="0">
                <a:solidFill>
                  <a:schemeClr val="tx2"/>
                </a:solidFill>
                <a:effectLst>
                  <a:outerShdw blurRad="38100" dist="38100" dir="2700000" algn="tl">
                    <a:srgbClr val="000000"/>
                  </a:outerShdw>
                </a:effectLst>
                <a:latin typeface="Arial" charset="0"/>
              </a:rPr>
              <a:t> mira.andreha@yahoo.com</a:t>
            </a:r>
          </a:p>
        </p:txBody>
      </p:sp>
      <p:pic>
        <p:nvPicPr>
          <p:cNvPr id="3076" name="Picture 5" descr="antonio_vodka_animacija"/>
          <p:cNvPicPr>
            <a:picLocks noChangeAspect="1" noChangeArrowheads="1" noCrop="1"/>
          </p:cNvPicPr>
          <p:nvPr/>
        </p:nvPicPr>
        <p:blipFill>
          <a:blip r:embed="rId2"/>
          <a:srcRect/>
          <a:stretch>
            <a:fillRect/>
          </a:stretch>
        </p:blipFill>
        <p:spPr bwMode="auto">
          <a:xfrm>
            <a:off x="2930363" y="3274219"/>
            <a:ext cx="3283273" cy="2071687"/>
          </a:xfrm>
          <a:prstGeom prst="rect">
            <a:avLst/>
          </a:prstGeom>
          <a:noFill/>
          <a:ln w="9525">
            <a:noFill/>
            <a:miter lim="800000"/>
            <a:headEnd/>
            <a:tailEnd/>
          </a:ln>
        </p:spPr>
      </p:pic>
    </p:spTree>
  </p:cSld>
  <p:clrMapOvr>
    <a:masterClrMapping/>
  </p:clrMapOvr>
  <p:transition>
    <p:blinds/>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AND.</a:t>
            </a:r>
            <a:r>
              <a:rPr lang="sr-Cyrl-RS" dirty="0"/>
              <a:t>...</a:t>
            </a:r>
            <a:endParaRPr lang="en-US" dirty="0"/>
          </a:p>
        </p:txBody>
      </p:sp>
      <p:sp>
        <p:nvSpPr>
          <p:cNvPr id="3" name="Content Placeholder 2"/>
          <p:cNvSpPr>
            <a:spLocks noGrp="1"/>
          </p:cNvSpPr>
          <p:nvPr>
            <p:ph idx="1"/>
          </p:nvPr>
        </p:nvSpPr>
        <p:spPr>
          <a:xfrm>
            <a:off x="214312" y="1988840"/>
            <a:ext cx="8715375" cy="4530725"/>
          </a:xfrm>
        </p:spPr>
        <p:txBody>
          <a:bodyPr/>
          <a:lstStyle/>
          <a:p>
            <a:pPr algn="just">
              <a:defRPr/>
            </a:pPr>
            <a:r>
              <a:rPr lang="sr-Cyrl-RS" dirty="0"/>
              <a:t>А</a:t>
            </a:r>
            <a:r>
              <a:rPr lang="en-US" dirty="0"/>
              <a:t>KSONS</a:t>
            </a:r>
            <a:r>
              <a:rPr lang="sr-Cyrl-RS" dirty="0"/>
              <a:t> </a:t>
            </a:r>
            <a:r>
              <a:rPr lang="en-US" dirty="0"/>
              <a:t>are about 1.0 </a:t>
            </a:r>
            <a:r>
              <a:rPr lang="en-US" dirty="0" err="1"/>
              <a:t>μm</a:t>
            </a:r>
            <a:r>
              <a:rPr lang="en-US" dirty="0"/>
              <a:t> </a:t>
            </a:r>
            <a:r>
              <a:rPr lang="sr-Latn-RS" dirty="0"/>
              <a:t>a s</a:t>
            </a:r>
            <a:r>
              <a:rPr lang="en-US" dirty="0" err="1"/>
              <a:t>ize</a:t>
            </a:r>
            <a:r>
              <a:rPr lang="en-US" dirty="0"/>
              <a:t>,</a:t>
            </a:r>
            <a:r>
              <a:rPr lang="sr-Latn-RS" dirty="0"/>
              <a:t> </a:t>
            </a:r>
            <a:r>
              <a:rPr lang="sr-Latn-RS" dirty="0" err="1"/>
              <a:t>and</a:t>
            </a:r>
            <a:r>
              <a:rPr lang="en-US" dirty="0"/>
              <a:t> </a:t>
            </a:r>
          </a:p>
          <a:p>
            <a:pPr marL="0" indent="0" algn="just">
              <a:buNone/>
              <a:defRPr/>
            </a:pPr>
            <a:r>
              <a:rPr lang="en-US" dirty="0"/>
              <a:t>  the myelin sheath about 0.03 </a:t>
            </a:r>
            <a:r>
              <a:rPr lang="en-US" dirty="0" err="1"/>
              <a:t>μm</a:t>
            </a:r>
            <a:r>
              <a:rPr lang="en-US" dirty="0"/>
              <a:t>.</a:t>
            </a:r>
          </a:p>
          <a:p>
            <a:pPr algn="just">
              <a:defRPr/>
            </a:pPr>
            <a:r>
              <a:rPr lang="sr-Cyrl-RS" dirty="0"/>
              <a:t>А</a:t>
            </a:r>
            <a:r>
              <a:rPr lang="en-US" dirty="0"/>
              <a:t>KSOPLASMA</a:t>
            </a:r>
            <a:r>
              <a:rPr lang="sr-Cyrl-RS" dirty="0"/>
              <a:t> </a:t>
            </a:r>
            <a:r>
              <a:rPr lang="en-US" dirty="0"/>
              <a:t>is surrounded by </a:t>
            </a:r>
            <a:r>
              <a:rPr lang="sr-Latn-RS" dirty="0" err="1"/>
              <a:t>the</a:t>
            </a:r>
            <a:r>
              <a:rPr lang="en-US" dirty="0"/>
              <a:t> cell  </a:t>
            </a:r>
            <a:r>
              <a:rPr lang="sr-Latn-RS" dirty="0" err="1"/>
              <a:t>of</a:t>
            </a:r>
            <a:r>
              <a:rPr lang="en-US" dirty="0"/>
              <a:t> membrane with the multi-layered filaments, </a:t>
            </a:r>
            <a:r>
              <a:rPr lang="en-US" dirty="0" err="1"/>
              <a:t>neurotubules</a:t>
            </a:r>
            <a:r>
              <a:rPr lang="en-US" dirty="0"/>
              <a:t> (200-250 </a:t>
            </a:r>
            <a:r>
              <a:rPr lang="en-US" dirty="0" err="1"/>
              <a:t>μm</a:t>
            </a:r>
            <a:r>
              <a:rPr lang="en-US" dirty="0"/>
              <a:t>), mitochondria, </a:t>
            </a:r>
            <a:r>
              <a:rPr lang="en-US" dirty="0" err="1"/>
              <a:t>endoplasmicreticulum</a:t>
            </a:r>
            <a:r>
              <a:rPr lang="en-US" dirty="0"/>
              <a:t>,</a:t>
            </a:r>
            <a:r>
              <a:rPr lang="sr-Latn-RS" dirty="0"/>
              <a:t> </a:t>
            </a:r>
            <a:r>
              <a:rPr lang="sr-Latn-RS" dirty="0" err="1"/>
              <a:t>etc</a:t>
            </a:r>
            <a:r>
              <a:rPr lang="sr-Latn-RS" dirty="0"/>
              <a:t>…</a:t>
            </a:r>
            <a:r>
              <a:rPr lang="sr-Cyrl-RS" dirty="0"/>
              <a:t> </a:t>
            </a:r>
            <a:endParaRPr lang="en-US" dirty="0"/>
          </a:p>
          <a:p>
            <a:pPr algn="just">
              <a:defRPr/>
            </a:pPr>
            <a:r>
              <a:rPr lang="sr-Latn-RS" dirty="0"/>
              <a:t>ACR-</a:t>
            </a:r>
            <a:r>
              <a:rPr lang="sr-Latn-RS" dirty="0" err="1"/>
              <a:t>ae</a:t>
            </a:r>
            <a:r>
              <a:rPr lang="sr-Latn-RS" dirty="0"/>
              <a:t> (1), VCR-</a:t>
            </a:r>
            <a:r>
              <a:rPr lang="sr-Latn-RS" dirty="0" err="1"/>
              <a:t>ae</a:t>
            </a:r>
            <a:r>
              <a:rPr lang="sr-Latn-RS" dirty="0"/>
              <a:t> (2-3).</a:t>
            </a:r>
            <a:endParaRPr lang="sr-Cyrl-RS" dirty="0"/>
          </a:p>
        </p:txBody>
      </p:sp>
    </p:spTree>
  </p:cSld>
  <p:clrMapOvr>
    <a:masterClrMapping/>
  </p:clrMapOvr>
  <p:transition>
    <p:blinds/>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392"/>
            <a:ext cx="8229600" cy="1258888"/>
          </a:xfrm>
        </p:spPr>
        <p:txBody>
          <a:bodyPr/>
          <a:lstStyle/>
          <a:p>
            <a:pPr>
              <a:defRPr/>
            </a:pPr>
            <a:r>
              <a:rPr lang="sr-Latn-RS" b="1" dirty="0"/>
              <a:t>VISIBLE PATWAY</a:t>
            </a:r>
            <a:endParaRPr lang="en-US" b="1" dirty="0"/>
          </a:p>
        </p:txBody>
      </p:sp>
      <p:sp>
        <p:nvSpPr>
          <p:cNvPr id="3" name="Content Placeholder 2"/>
          <p:cNvSpPr>
            <a:spLocks noGrp="1"/>
          </p:cNvSpPr>
          <p:nvPr>
            <p:ph idx="1"/>
          </p:nvPr>
        </p:nvSpPr>
        <p:spPr>
          <a:xfrm>
            <a:off x="323528" y="1628800"/>
            <a:ext cx="8229600" cy="5429250"/>
          </a:xfrm>
        </p:spPr>
        <p:txBody>
          <a:bodyPr/>
          <a:lstStyle/>
          <a:p>
            <a:pPr algn="just">
              <a:defRPr/>
            </a:pPr>
            <a:r>
              <a:rPr lang="en-US" dirty="0"/>
              <a:t>The visual pathway consists of</a:t>
            </a:r>
            <a:r>
              <a:rPr lang="sr-Latn-RS" dirty="0"/>
              <a:t> </a:t>
            </a:r>
            <a:r>
              <a:rPr lang="sr-Latn-RS" dirty="0" err="1"/>
              <a:t>the</a:t>
            </a:r>
            <a:r>
              <a:rPr lang="en-US" dirty="0"/>
              <a:t> 4 neurons: cones and rods, bipolar cells, axons of ganglion cells as visual pathway,</a:t>
            </a:r>
            <a:r>
              <a:rPr lang="sr-Latn-RS" dirty="0"/>
              <a:t> </a:t>
            </a:r>
            <a:r>
              <a:rPr lang="sr-Latn-RS" dirty="0" err="1"/>
              <a:t>and</a:t>
            </a:r>
            <a:r>
              <a:rPr lang="sr-Latn-RS" dirty="0"/>
              <a:t> </a:t>
            </a:r>
            <a:r>
              <a:rPr lang="sr-Latn-RS" dirty="0" err="1"/>
              <a:t>the</a:t>
            </a:r>
            <a:r>
              <a:rPr lang="en-US" dirty="0"/>
              <a:t> visual </a:t>
            </a:r>
            <a:r>
              <a:rPr lang="en-US" dirty="0" err="1"/>
              <a:t>svera</a:t>
            </a:r>
            <a:r>
              <a:rPr lang="en-US" dirty="0"/>
              <a:t> </a:t>
            </a:r>
            <a:r>
              <a:rPr lang="sr-Latn-RS" dirty="0"/>
              <a:t>as </a:t>
            </a:r>
            <a:r>
              <a:rPr lang="en-US" dirty="0"/>
              <a:t> </a:t>
            </a:r>
            <a:r>
              <a:rPr lang="en-US" dirty="0" err="1"/>
              <a:t>fissura</a:t>
            </a:r>
            <a:r>
              <a:rPr lang="en-US" dirty="0"/>
              <a:t> </a:t>
            </a:r>
            <a:r>
              <a:rPr lang="en-US" dirty="0" err="1"/>
              <a:t>calcarineae</a:t>
            </a:r>
            <a:r>
              <a:rPr lang="en-US" dirty="0"/>
              <a:t>.</a:t>
            </a:r>
          </a:p>
          <a:p>
            <a:pPr algn="just">
              <a:defRPr/>
            </a:pPr>
            <a:r>
              <a:rPr lang="en-US" dirty="0"/>
              <a:t>The optic nerve is 4.5 cm long, scleral 1-1.5 mm</a:t>
            </a:r>
            <a:r>
              <a:rPr lang="sr-Latn-RS" dirty="0"/>
              <a:t> </a:t>
            </a:r>
            <a:r>
              <a:rPr lang="sr-Latn-RS" dirty="0" err="1"/>
              <a:t>long</a:t>
            </a:r>
            <a:r>
              <a:rPr lang="en-US" dirty="0"/>
              <a:t>, orbital as retrobulbar 20-35 mm</a:t>
            </a:r>
            <a:r>
              <a:rPr lang="sr-Latn-RS" dirty="0"/>
              <a:t> </a:t>
            </a:r>
            <a:r>
              <a:rPr lang="sr-Latn-RS" dirty="0" err="1"/>
              <a:t>long</a:t>
            </a:r>
            <a:r>
              <a:rPr lang="en-US" dirty="0"/>
              <a:t>, canalicular 8 mm</a:t>
            </a:r>
            <a:r>
              <a:rPr lang="sr-Latn-RS" dirty="0"/>
              <a:t> </a:t>
            </a:r>
            <a:r>
              <a:rPr lang="sr-Latn-RS" dirty="0" err="1"/>
              <a:t>long</a:t>
            </a:r>
            <a:r>
              <a:rPr lang="en-US" dirty="0"/>
              <a:t> and cranial 14-17 mm</a:t>
            </a:r>
            <a:r>
              <a:rPr lang="sr-Latn-RS" dirty="0"/>
              <a:t> </a:t>
            </a:r>
            <a:r>
              <a:rPr lang="sr-Latn-RS" dirty="0" err="1"/>
              <a:t>long</a:t>
            </a:r>
            <a:r>
              <a:rPr lang="en-US" dirty="0"/>
              <a:t>.</a:t>
            </a:r>
          </a:p>
        </p:txBody>
      </p:sp>
    </p:spTree>
  </p:cSld>
  <p:clrMapOvr>
    <a:masterClrMapping/>
  </p:clrMapOvr>
  <p:transition>
    <p:blinds/>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ctrTitle"/>
          </p:nvPr>
        </p:nvSpPr>
        <p:spPr>
          <a:xfrm>
            <a:off x="611188" y="0"/>
            <a:ext cx="7772400" cy="1470025"/>
          </a:xfrm>
        </p:spPr>
        <p:txBody>
          <a:bodyPr/>
          <a:lstStyle/>
          <a:p>
            <a:pPr eaLnBrk="1" hangingPunct="1">
              <a:defRPr/>
            </a:pPr>
            <a:br>
              <a:rPr lang="sr-Cyrl-CS" sz="2800" b="1" dirty="0"/>
            </a:br>
            <a:r>
              <a:rPr lang="en-US" sz="2800" b="1" dirty="0"/>
              <a:t>ANATOMY OF THE OPTIC NERVE</a:t>
            </a:r>
            <a:r>
              <a:rPr lang="sr-Cyrl-CS" sz="2400" b="1" dirty="0"/>
              <a:t> </a:t>
            </a:r>
            <a:br>
              <a:rPr lang="sr-Cyrl-CS" sz="2400" dirty="0"/>
            </a:br>
            <a:br>
              <a:rPr lang="sr-Cyrl-CS" sz="2400" dirty="0"/>
            </a:br>
            <a:endParaRPr lang="en-US" sz="2400" i="1" dirty="0"/>
          </a:p>
        </p:txBody>
      </p:sp>
      <p:sp>
        <p:nvSpPr>
          <p:cNvPr id="64515" name="Rectangle 3"/>
          <p:cNvSpPr>
            <a:spLocks noChangeArrowheads="1"/>
          </p:cNvSpPr>
          <p:nvPr/>
        </p:nvSpPr>
        <p:spPr bwMode="auto">
          <a:xfrm>
            <a:off x="-17225" y="4869160"/>
            <a:ext cx="7772400" cy="1470025"/>
          </a:xfrm>
          <a:prstGeom prst="rect">
            <a:avLst/>
          </a:prstGeom>
          <a:noFill/>
          <a:ln w="9525">
            <a:noFill/>
            <a:miter lim="800000"/>
            <a:headEnd/>
            <a:tailEnd/>
          </a:ln>
          <a:effectLst/>
        </p:spPr>
        <p:txBody>
          <a:bodyPr anchor="b"/>
          <a:lstStyle/>
          <a:p>
            <a:pPr>
              <a:defRPr/>
            </a:pPr>
            <a:r>
              <a:rPr lang="sr-Cyrl-CS" sz="2400" b="1" dirty="0">
                <a:solidFill>
                  <a:schemeClr val="tx2"/>
                </a:solidFill>
                <a:effectLst>
                  <a:outerShdw blurRad="38100" dist="38100" dir="2700000" algn="tl">
                    <a:srgbClr val="000000"/>
                  </a:outerShdw>
                </a:effectLst>
                <a:latin typeface="Arial" charset="0"/>
              </a:rPr>
              <a:t>А</a:t>
            </a:r>
            <a:r>
              <a:rPr lang="en-US" sz="2400" b="1" dirty="0" err="1">
                <a:solidFill>
                  <a:schemeClr val="tx2"/>
                </a:solidFill>
                <a:effectLst>
                  <a:outerShdw blurRad="38100" dist="38100" dir="2700000" algn="tl">
                    <a:srgbClr val="000000"/>
                  </a:outerShdw>
                </a:effectLst>
                <a:latin typeface="Arial" charset="0"/>
              </a:rPr>
              <a:t>ferent</a:t>
            </a:r>
            <a:r>
              <a:rPr lang="en-US" sz="2400" b="1" dirty="0">
                <a:solidFill>
                  <a:schemeClr val="tx2"/>
                </a:solidFill>
                <a:effectLst>
                  <a:outerShdw blurRad="38100" dist="38100" dir="2700000" algn="tl">
                    <a:srgbClr val="000000"/>
                  </a:outerShdw>
                </a:effectLst>
                <a:latin typeface="Arial" charset="0"/>
              </a:rPr>
              <a:t> </a:t>
            </a:r>
            <a:r>
              <a:rPr lang="sr-Latn-RS" sz="2400" b="1" dirty="0" err="1">
                <a:solidFill>
                  <a:schemeClr val="tx2"/>
                </a:solidFill>
                <a:effectLst>
                  <a:outerShdw blurRad="38100" dist="38100" dir="2700000" algn="tl">
                    <a:srgbClr val="000000"/>
                  </a:outerShdw>
                </a:effectLst>
                <a:latin typeface="Arial" charset="0"/>
              </a:rPr>
              <a:t>fibers</a:t>
            </a:r>
            <a:r>
              <a:rPr lang="sr-Latn-RS" sz="2400" b="1" dirty="0">
                <a:solidFill>
                  <a:schemeClr val="tx2"/>
                </a:solidFill>
                <a:effectLst>
                  <a:outerShdw blurRad="38100" dist="38100" dir="2700000" algn="tl">
                    <a:srgbClr val="000000"/>
                  </a:outerShdw>
                </a:effectLst>
                <a:latin typeface="Arial" charset="0"/>
              </a:rPr>
              <a:t>: 1.2 </a:t>
            </a:r>
            <a:r>
              <a:rPr lang="sr-Latn-RS" sz="2400" b="1" dirty="0" err="1">
                <a:solidFill>
                  <a:schemeClr val="tx2"/>
                </a:solidFill>
                <a:effectLst>
                  <a:outerShdw blurRad="38100" dist="38100" dir="2700000" algn="tl">
                    <a:srgbClr val="000000"/>
                  </a:outerShdw>
                </a:effectLst>
                <a:latin typeface="Arial" charset="0"/>
              </a:rPr>
              <a:t>million</a:t>
            </a:r>
            <a:r>
              <a:rPr lang="sr-Latn-RS" sz="2400" b="1" dirty="0">
                <a:solidFill>
                  <a:schemeClr val="tx2"/>
                </a:solidFill>
                <a:effectLst>
                  <a:outerShdw blurRad="38100" dist="38100" dir="2700000" algn="tl">
                    <a:srgbClr val="000000"/>
                  </a:outerShdw>
                </a:effectLst>
                <a:latin typeface="Arial" charset="0"/>
              </a:rPr>
              <a:t> </a:t>
            </a:r>
            <a:endParaRPr lang="en-US" sz="2400" b="1" dirty="0">
              <a:solidFill>
                <a:schemeClr val="tx2"/>
              </a:solidFill>
              <a:effectLst>
                <a:outerShdw blurRad="38100" dist="38100" dir="2700000" algn="tl">
                  <a:srgbClr val="000000"/>
                </a:outerShdw>
              </a:effectLst>
              <a:latin typeface="Arial" charset="0"/>
            </a:endParaRPr>
          </a:p>
          <a:p>
            <a:pPr>
              <a:defRPr/>
            </a:pPr>
            <a:r>
              <a:rPr lang="sr-Latn-RS" sz="2400" b="1" dirty="0" err="1">
                <a:solidFill>
                  <a:schemeClr val="tx2"/>
                </a:solidFill>
                <a:effectLst>
                  <a:outerShdw blurRad="38100" dist="38100" dir="2700000" algn="tl">
                    <a:srgbClr val="000000"/>
                  </a:outerShdw>
                </a:effectLst>
                <a:latin typeface="Arial" charset="0"/>
              </a:rPr>
              <a:t>retinal</a:t>
            </a:r>
            <a:r>
              <a:rPr lang="sr-Latn-RS" sz="2400" b="1" dirty="0">
                <a:solidFill>
                  <a:schemeClr val="tx2"/>
                </a:solidFill>
                <a:effectLst>
                  <a:outerShdw blurRad="38100" dist="38100" dir="2700000" algn="tl">
                    <a:srgbClr val="000000"/>
                  </a:outerShdw>
                </a:effectLst>
                <a:latin typeface="Arial" charset="0"/>
              </a:rPr>
              <a:t> </a:t>
            </a:r>
            <a:r>
              <a:rPr lang="sr-Latn-RS" sz="2400" b="1" dirty="0" err="1">
                <a:solidFill>
                  <a:schemeClr val="tx2"/>
                </a:solidFill>
                <a:effectLst>
                  <a:outerShdw blurRad="38100" dist="38100" dir="2700000" algn="tl">
                    <a:srgbClr val="000000"/>
                  </a:outerShdw>
                </a:effectLst>
                <a:latin typeface="Arial" charset="0"/>
              </a:rPr>
              <a:t>ganglion</a:t>
            </a:r>
            <a:r>
              <a:rPr lang="sr-Latn-RS" sz="2400" b="1" dirty="0">
                <a:solidFill>
                  <a:schemeClr val="tx2"/>
                </a:solidFill>
                <a:effectLst>
                  <a:outerShdw blurRad="38100" dist="38100" dir="2700000" algn="tl">
                    <a:srgbClr val="000000"/>
                  </a:outerShdw>
                </a:effectLst>
                <a:latin typeface="Arial" charset="0"/>
              </a:rPr>
              <a:t> </a:t>
            </a:r>
            <a:r>
              <a:rPr lang="sr-Latn-RS" sz="2400" b="1" dirty="0" err="1">
                <a:solidFill>
                  <a:schemeClr val="tx2"/>
                </a:solidFill>
                <a:effectLst>
                  <a:outerShdw blurRad="38100" dist="38100" dir="2700000" algn="tl">
                    <a:srgbClr val="000000"/>
                  </a:outerShdw>
                </a:effectLst>
                <a:latin typeface="Arial" charset="0"/>
              </a:rPr>
              <a:t>cells</a:t>
            </a:r>
            <a:r>
              <a:rPr lang="sr-Latn-RS" sz="2400" b="1" dirty="0">
                <a:solidFill>
                  <a:schemeClr val="tx2"/>
                </a:solidFill>
                <a:effectLst>
                  <a:outerShdw blurRad="38100" dist="38100" dir="2700000" algn="tl">
                    <a:srgbClr val="000000"/>
                  </a:outerShdw>
                </a:effectLst>
                <a:latin typeface="Arial" charset="0"/>
              </a:rPr>
              <a:t> (2x)</a:t>
            </a:r>
            <a:endParaRPr lang="en-US" sz="2400" b="1" dirty="0">
              <a:solidFill>
                <a:schemeClr val="tx2"/>
              </a:solidFill>
              <a:effectLst>
                <a:outerShdw blurRad="38100" dist="38100" dir="2700000" algn="tl">
                  <a:srgbClr val="000000"/>
                </a:outerShdw>
              </a:effectLst>
              <a:latin typeface="Arial" charset="0"/>
            </a:endParaRPr>
          </a:p>
          <a:p>
            <a:pPr>
              <a:defRPr/>
            </a:pPr>
            <a:br>
              <a:rPr lang="sr-Cyrl-CS" sz="2400" b="1" dirty="0">
                <a:solidFill>
                  <a:schemeClr val="tx2"/>
                </a:solidFill>
                <a:effectLst>
                  <a:outerShdw blurRad="38100" dist="38100" dir="2700000" algn="tl">
                    <a:srgbClr val="000000"/>
                  </a:outerShdw>
                </a:effectLst>
                <a:latin typeface="Arial" charset="0"/>
              </a:rPr>
            </a:br>
            <a:r>
              <a:rPr lang="sr-Latn-RS" sz="2400" b="1" dirty="0" err="1">
                <a:solidFill>
                  <a:schemeClr val="tx2"/>
                </a:solidFill>
                <a:effectLst>
                  <a:outerShdw blurRad="38100" dist="38100" dir="2700000" algn="tl">
                    <a:srgbClr val="000000"/>
                  </a:outerShdw>
                </a:effectLst>
                <a:latin typeface="Arial" charset="0"/>
              </a:rPr>
              <a:t>Medium</a:t>
            </a:r>
            <a:r>
              <a:rPr lang="sr-Latn-RS" sz="2400" b="1" dirty="0">
                <a:solidFill>
                  <a:schemeClr val="tx2"/>
                </a:solidFill>
                <a:effectLst>
                  <a:outerShdw blurRad="38100" dist="38100" dir="2700000" algn="tl">
                    <a:srgbClr val="000000"/>
                  </a:outerShdw>
                </a:effectLst>
                <a:latin typeface="Arial" charset="0"/>
              </a:rPr>
              <a:t>: </a:t>
            </a:r>
            <a:r>
              <a:rPr lang="sr-Latn-RS" sz="2400" b="1" dirty="0" err="1">
                <a:solidFill>
                  <a:schemeClr val="tx2"/>
                </a:solidFill>
                <a:effectLst>
                  <a:outerShdw blurRad="38100" dist="38100" dir="2700000" algn="tl">
                    <a:srgbClr val="000000"/>
                  </a:outerShdw>
                </a:effectLst>
                <a:latin typeface="Arial" charset="0"/>
              </a:rPr>
              <a:t>myelin-oligodendrocytes</a:t>
            </a:r>
            <a:r>
              <a:rPr lang="sr-Latn-RS" sz="2400" b="1" dirty="0">
                <a:solidFill>
                  <a:schemeClr val="tx2"/>
                </a:solidFill>
                <a:effectLst>
                  <a:outerShdw blurRad="38100" dist="38100" dir="2700000" algn="tl">
                    <a:srgbClr val="000000"/>
                  </a:outerShdw>
                </a:effectLst>
                <a:latin typeface="Arial" charset="0"/>
              </a:rPr>
              <a:t>,</a:t>
            </a:r>
            <a:endParaRPr lang="en-US" sz="2400" b="1" dirty="0">
              <a:solidFill>
                <a:schemeClr val="tx2"/>
              </a:solidFill>
              <a:effectLst>
                <a:outerShdw blurRad="38100" dist="38100" dir="2700000" algn="tl">
                  <a:srgbClr val="000000"/>
                </a:outerShdw>
              </a:effectLst>
              <a:latin typeface="Arial" charset="0"/>
            </a:endParaRPr>
          </a:p>
          <a:p>
            <a:pPr>
              <a:defRPr/>
            </a:pPr>
            <a:r>
              <a:rPr lang="sr-Latn-RS" sz="2400" b="1" dirty="0" err="1">
                <a:solidFill>
                  <a:schemeClr val="tx2"/>
                </a:solidFill>
                <a:effectLst>
                  <a:outerShdw blurRad="38100" dist="38100" dir="2700000" algn="tl">
                    <a:srgbClr val="000000"/>
                  </a:outerShdw>
                </a:effectLst>
                <a:latin typeface="Arial" charset="0"/>
              </a:rPr>
              <a:t>microglia</a:t>
            </a:r>
            <a:r>
              <a:rPr lang="sr-Latn-RS" sz="2400" b="1" dirty="0">
                <a:solidFill>
                  <a:schemeClr val="tx2"/>
                </a:solidFill>
                <a:effectLst>
                  <a:outerShdw blurRad="38100" dist="38100" dir="2700000" algn="tl">
                    <a:srgbClr val="000000"/>
                  </a:outerShdw>
                </a:effectLst>
                <a:latin typeface="Arial" charset="0"/>
              </a:rPr>
              <a:t>, </a:t>
            </a:r>
            <a:r>
              <a:rPr lang="sr-Latn-RS" sz="2400" b="1" dirty="0" err="1">
                <a:solidFill>
                  <a:schemeClr val="tx2"/>
                </a:solidFill>
                <a:effectLst>
                  <a:outerShdw blurRad="38100" dist="38100" dir="2700000" algn="tl">
                    <a:srgbClr val="000000"/>
                  </a:outerShdw>
                </a:effectLst>
                <a:latin typeface="Arial" charset="0"/>
              </a:rPr>
              <a:t>immunocompetent</a:t>
            </a:r>
            <a:r>
              <a:rPr lang="sr-Latn-RS" sz="2400" b="1" dirty="0">
                <a:solidFill>
                  <a:schemeClr val="tx2"/>
                </a:solidFill>
                <a:effectLst>
                  <a:outerShdw blurRad="38100" dist="38100" dir="2700000" algn="tl">
                    <a:srgbClr val="000000"/>
                  </a:outerShdw>
                </a:effectLst>
                <a:latin typeface="Arial" charset="0"/>
              </a:rPr>
              <a:t> </a:t>
            </a:r>
            <a:endParaRPr lang="en-US" sz="2400" b="1" dirty="0">
              <a:solidFill>
                <a:schemeClr val="tx2"/>
              </a:solidFill>
              <a:effectLst>
                <a:outerShdw blurRad="38100" dist="38100" dir="2700000" algn="tl">
                  <a:srgbClr val="000000"/>
                </a:outerShdw>
              </a:effectLst>
              <a:latin typeface="Arial" charset="0"/>
            </a:endParaRPr>
          </a:p>
          <a:p>
            <a:pPr>
              <a:defRPr/>
            </a:pPr>
            <a:r>
              <a:rPr lang="sr-Latn-RS" sz="2400" b="1" dirty="0" err="1">
                <a:solidFill>
                  <a:schemeClr val="tx2"/>
                </a:solidFill>
                <a:effectLst>
                  <a:outerShdw blurRad="38100" dist="38100" dir="2700000" algn="tl">
                    <a:srgbClr val="000000"/>
                  </a:outerShdw>
                </a:effectLst>
                <a:latin typeface="Arial" charset="0"/>
              </a:rPr>
              <a:t>phagocytic</a:t>
            </a:r>
            <a:r>
              <a:rPr lang="sr-Latn-RS" sz="2400" b="1" dirty="0">
                <a:solidFill>
                  <a:schemeClr val="tx2"/>
                </a:solidFill>
                <a:effectLst>
                  <a:outerShdw blurRad="38100" dist="38100" dir="2700000" algn="tl">
                    <a:srgbClr val="000000"/>
                  </a:outerShdw>
                </a:effectLst>
                <a:latin typeface="Arial" charset="0"/>
              </a:rPr>
              <a:t> </a:t>
            </a:r>
            <a:r>
              <a:rPr lang="sr-Latn-RS" sz="2400" b="1" dirty="0" err="1">
                <a:solidFill>
                  <a:schemeClr val="tx2"/>
                </a:solidFill>
                <a:effectLst>
                  <a:outerShdw blurRad="38100" dist="38100" dir="2700000" algn="tl">
                    <a:srgbClr val="000000"/>
                  </a:outerShdw>
                </a:effectLst>
                <a:latin typeface="Arial" charset="0"/>
              </a:rPr>
              <a:t>cells</a:t>
            </a:r>
            <a:r>
              <a:rPr lang="sr-Latn-RS" sz="2400" b="1" dirty="0">
                <a:solidFill>
                  <a:schemeClr val="tx2"/>
                </a:solidFill>
                <a:effectLst>
                  <a:outerShdw blurRad="38100" dist="38100" dir="2700000" algn="tl">
                    <a:srgbClr val="000000"/>
                  </a:outerShdw>
                </a:effectLst>
                <a:latin typeface="Arial" charset="0"/>
              </a:rPr>
              <a:t> as </a:t>
            </a:r>
            <a:endParaRPr lang="en-US" sz="2400" b="1" dirty="0">
              <a:solidFill>
                <a:schemeClr val="tx2"/>
              </a:solidFill>
              <a:effectLst>
                <a:outerShdw blurRad="38100" dist="38100" dir="2700000" algn="tl">
                  <a:srgbClr val="000000"/>
                </a:outerShdw>
              </a:effectLst>
              <a:latin typeface="Arial" charset="0"/>
            </a:endParaRPr>
          </a:p>
          <a:p>
            <a:pPr>
              <a:defRPr/>
            </a:pPr>
            <a:r>
              <a:rPr lang="sr-Latn-RS" sz="2400" b="1" dirty="0" err="1">
                <a:solidFill>
                  <a:schemeClr val="tx2"/>
                </a:solidFill>
                <a:effectLst>
                  <a:outerShdw blurRad="38100" dist="38100" dir="2700000" algn="tl">
                    <a:srgbClr val="000000"/>
                  </a:outerShdw>
                </a:effectLst>
                <a:latin typeface="Arial" charset="0"/>
              </a:rPr>
              <a:t>modulation</a:t>
            </a:r>
            <a:r>
              <a:rPr lang="sr-Latn-RS" sz="2400" b="1" dirty="0">
                <a:solidFill>
                  <a:schemeClr val="tx2"/>
                </a:solidFill>
                <a:effectLst>
                  <a:outerShdw blurRad="38100" dist="38100" dir="2700000" algn="tl">
                    <a:srgbClr val="000000"/>
                  </a:outerShdw>
                </a:effectLst>
                <a:latin typeface="Arial" charset="0"/>
              </a:rPr>
              <a:t> </a:t>
            </a:r>
            <a:r>
              <a:rPr lang="sr-Latn-RS" sz="2400" b="1" dirty="0" err="1">
                <a:solidFill>
                  <a:schemeClr val="tx2"/>
                </a:solidFill>
                <a:effectLst>
                  <a:outerShdw blurRad="38100" dist="38100" dir="2700000" algn="tl">
                    <a:srgbClr val="000000"/>
                  </a:outerShdw>
                </a:effectLst>
                <a:latin typeface="Arial" charset="0"/>
              </a:rPr>
              <a:t>of</a:t>
            </a:r>
            <a:r>
              <a:rPr lang="sr-Latn-RS" sz="2400" b="1" dirty="0">
                <a:solidFill>
                  <a:schemeClr val="tx2"/>
                </a:solidFill>
                <a:effectLst>
                  <a:outerShdw blurRad="38100" dist="38100" dir="2700000" algn="tl">
                    <a:srgbClr val="000000"/>
                  </a:outerShdw>
                </a:effectLst>
                <a:latin typeface="Arial" charset="0"/>
              </a:rPr>
              <a:t> </a:t>
            </a:r>
            <a:r>
              <a:rPr lang="sr-Latn-RS" sz="2400" b="1" dirty="0" err="1">
                <a:solidFill>
                  <a:schemeClr val="tx2"/>
                </a:solidFill>
                <a:effectLst>
                  <a:outerShdw blurRad="38100" dist="38100" dir="2700000" algn="tl">
                    <a:srgbClr val="000000"/>
                  </a:outerShdw>
                </a:effectLst>
                <a:latin typeface="Arial" charset="0"/>
              </a:rPr>
              <a:t>apoptosis</a:t>
            </a:r>
            <a:r>
              <a:rPr lang="sr-Latn-RS" sz="2400" b="1" dirty="0">
                <a:solidFill>
                  <a:schemeClr val="tx2"/>
                </a:solidFill>
                <a:effectLst>
                  <a:outerShdw blurRad="38100" dist="38100" dir="2700000" algn="tl">
                    <a:srgbClr val="000000"/>
                  </a:outerShdw>
                </a:effectLst>
                <a:latin typeface="Arial" charset="0"/>
              </a:rPr>
              <a:t> </a:t>
            </a:r>
            <a:r>
              <a:rPr lang="sr-Latn-RS" sz="2400" b="1" dirty="0" err="1">
                <a:solidFill>
                  <a:schemeClr val="tx2"/>
                </a:solidFill>
                <a:effectLst>
                  <a:outerShdw blurRad="38100" dist="38100" dir="2700000" algn="tl">
                    <a:srgbClr val="000000"/>
                  </a:outerShdw>
                </a:effectLst>
                <a:latin typeface="Arial" charset="0"/>
              </a:rPr>
              <a:t>of</a:t>
            </a:r>
            <a:r>
              <a:rPr lang="en-US" sz="2400" b="1" dirty="0">
                <a:solidFill>
                  <a:schemeClr val="tx2"/>
                </a:solidFill>
                <a:effectLst>
                  <a:outerShdw blurRad="38100" dist="38100" dir="2700000" algn="tl">
                    <a:srgbClr val="000000"/>
                  </a:outerShdw>
                </a:effectLst>
                <a:latin typeface="Arial" charset="0"/>
              </a:rPr>
              <a:t> the</a:t>
            </a:r>
            <a:r>
              <a:rPr lang="sr-Latn-RS" sz="2400" b="1" dirty="0">
                <a:solidFill>
                  <a:schemeClr val="tx2"/>
                </a:solidFill>
                <a:effectLst>
                  <a:outerShdw blurRad="38100" dist="38100" dir="2700000" algn="tl">
                    <a:srgbClr val="000000"/>
                  </a:outerShdw>
                </a:effectLst>
                <a:latin typeface="Arial" charset="0"/>
              </a:rPr>
              <a:t> </a:t>
            </a:r>
            <a:endParaRPr lang="en-US" sz="2400" b="1" dirty="0">
              <a:solidFill>
                <a:schemeClr val="tx2"/>
              </a:solidFill>
              <a:effectLst>
                <a:outerShdw blurRad="38100" dist="38100" dir="2700000" algn="tl">
                  <a:srgbClr val="000000"/>
                </a:outerShdw>
              </a:effectLst>
              <a:latin typeface="Arial" charset="0"/>
            </a:endParaRPr>
          </a:p>
          <a:p>
            <a:pPr>
              <a:defRPr/>
            </a:pPr>
            <a:r>
              <a:rPr lang="sr-Latn-RS" sz="2400" b="1" dirty="0" err="1">
                <a:solidFill>
                  <a:schemeClr val="tx2"/>
                </a:solidFill>
                <a:effectLst>
                  <a:outerShdw blurRad="38100" dist="38100" dir="2700000" algn="tl">
                    <a:srgbClr val="000000"/>
                  </a:outerShdw>
                </a:effectLst>
                <a:latin typeface="Arial" charset="0"/>
              </a:rPr>
              <a:t>retinal</a:t>
            </a:r>
            <a:r>
              <a:rPr lang="sr-Latn-RS" sz="2400" b="1" dirty="0">
                <a:solidFill>
                  <a:schemeClr val="tx2"/>
                </a:solidFill>
                <a:effectLst>
                  <a:outerShdw blurRad="38100" dist="38100" dir="2700000" algn="tl">
                    <a:srgbClr val="000000"/>
                  </a:outerShdw>
                </a:effectLst>
                <a:latin typeface="Arial" charset="0"/>
              </a:rPr>
              <a:t> </a:t>
            </a:r>
            <a:r>
              <a:rPr lang="sr-Latn-RS" sz="2400" b="1" dirty="0" err="1">
                <a:solidFill>
                  <a:schemeClr val="tx2"/>
                </a:solidFill>
                <a:effectLst>
                  <a:outerShdw blurRad="38100" dist="38100" dir="2700000" algn="tl">
                    <a:srgbClr val="000000"/>
                  </a:outerShdw>
                </a:effectLst>
                <a:latin typeface="Arial" charset="0"/>
              </a:rPr>
              <a:t>ganglion</a:t>
            </a:r>
            <a:r>
              <a:rPr lang="sr-Latn-RS" sz="2400" b="1" dirty="0">
                <a:solidFill>
                  <a:schemeClr val="tx2"/>
                </a:solidFill>
                <a:effectLst>
                  <a:outerShdw blurRad="38100" dist="38100" dir="2700000" algn="tl">
                    <a:srgbClr val="000000"/>
                  </a:outerShdw>
                </a:effectLst>
                <a:latin typeface="Arial" charset="0"/>
              </a:rPr>
              <a:t> </a:t>
            </a:r>
            <a:r>
              <a:rPr lang="sr-Latn-RS" sz="2400" b="1" dirty="0" err="1">
                <a:solidFill>
                  <a:schemeClr val="tx2"/>
                </a:solidFill>
                <a:effectLst>
                  <a:outerShdw blurRad="38100" dist="38100" dir="2700000" algn="tl">
                    <a:srgbClr val="000000"/>
                  </a:outerShdw>
                </a:effectLst>
                <a:latin typeface="Arial" charset="0"/>
              </a:rPr>
              <a:t>cells</a:t>
            </a:r>
            <a:r>
              <a:rPr lang="sr-Latn-RS" sz="2400" b="1" dirty="0">
                <a:solidFill>
                  <a:schemeClr val="tx2"/>
                </a:solidFill>
                <a:effectLst>
                  <a:outerShdw blurRad="38100" dist="38100" dir="2700000" algn="tl">
                    <a:srgbClr val="000000"/>
                  </a:outerShdw>
                </a:effectLst>
                <a:latin typeface="Arial" charset="0"/>
              </a:rPr>
              <a:t>.</a:t>
            </a:r>
            <a:endParaRPr lang="en-US" sz="2400" b="1" dirty="0">
              <a:solidFill>
                <a:schemeClr val="tx2"/>
              </a:solidFill>
              <a:effectLst>
                <a:outerShdw blurRad="38100" dist="38100" dir="2700000" algn="tl">
                  <a:srgbClr val="000000"/>
                </a:outerShdw>
              </a:effectLst>
              <a:latin typeface="Arial" charset="0"/>
            </a:endParaRPr>
          </a:p>
          <a:p>
            <a:pPr>
              <a:defRPr/>
            </a:pPr>
            <a:br>
              <a:rPr lang="sr-Cyrl-CS" sz="2400" b="1" dirty="0">
                <a:solidFill>
                  <a:schemeClr val="tx2"/>
                </a:solidFill>
                <a:effectLst>
                  <a:outerShdw blurRad="38100" dist="38100" dir="2700000" algn="tl">
                    <a:srgbClr val="000000"/>
                  </a:outerShdw>
                </a:effectLst>
                <a:latin typeface="Arial" charset="0"/>
              </a:rPr>
            </a:br>
            <a:r>
              <a:rPr lang="sr-Cyrl-CS" sz="2400" b="1" dirty="0">
                <a:solidFill>
                  <a:schemeClr val="tx2"/>
                </a:solidFill>
                <a:effectLst>
                  <a:outerShdw blurRad="38100" dist="38100" dir="2700000" algn="tl">
                    <a:srgbClr val="000000"/>
                  </a:outerShdw>
                </a:effectLst>
                <a:latin typeface="Arial" charset="0"/>
              </a:rPr>
              <a:t>А</a:t>
            </a:r>
            <a:r>
              <a:rPr lang="en-US" sz="2400" b="1" dirty="0" err="1">
                <a:solidFill>
                  <a:schemeClr val="tx2"/>
                </a:solidFill>
                <a:effectLst>
                  <a:outerShdw blurRad="38100" dist="38100" dir="2700000" algn="tl">
                    <a:srgbClr val="000000"/>
                  </a:outerShdw>
                </a:effectLst>
                <a:latin typeface="Arial" charset="0"/>
              </a:rPr>
              <a:t>strocytes</a:t>
            </a:r>
            <a:r>
              <a:rPr lang="en-US" sz="2400" b="1" dirty="0">
                <a:solidFill>
                  <a:schemeClr val="tx2"/>
                </a:solidFill>
                <a:effectLst>
                  <a:outerShdw blurRad="38100" dist="38100" dir="2700000" algn="tl">
                    <a:srgbClr val="000000"/>
                  </a:outerShdw>
                </a:effectLst>
                <a:latin typeface="Arial" charset="0"/>
              </a:rPr>
              <a:t> fill the part, </a:t>
            </a:r>
          </a:p>
          <a:p>
            <a:pPr>
              <a:defRPr/>
            </a:pPr>
            <a:r>
              <a:rPr lang="en-US" sz="2400" b="1" dirty="0">
                <a:solidFill>
                  <a:schemeClr val="tx2"/>
                </a:solidFill>
                <a:effectLst>
                  <a:outerShdw blurRad="38100" dist="38100" dir="2700000" algn="tl">
                    <a:srgbClr val="000000"/>
                  </a:outerShdw>
                </a:effectLst>
                <a:latin typeface="Arial" charset="0"/>
              </a:rPr>
              <a:t>between axons and atrophic</a:t>
            </a:r>
          </a:p>
          <a:p>
            <a:pPr>
              <a:defRPr/>
            </a:pPr>
            <a:r>
              <a:rPr lang="en-US" sz="2400" b="1" dirty="0">
                <a:solidFill>
                  <a:schemeClr val="tx2"/>
                </a:solidFill>
                <a:effectLst>
                  <a:outerShdw blurRad="38100" dist="38100" dir="2700000" algn="tl">
                    <a:srgbClr val="000000"/>
                  </a:outerShdw>
                </a:effectLst>
                <a:latin typeface="Arial" charset="0"/>
              </a:rPr>
              <a:t>neuro-structures.</a:t>
            </a:r>
            <a:br>
              <a:rPr lang="sr-Cyrl-CS" sz="2400" i="1" dirty="0">
                <a:solidFill>
                  <a:schemeClr val="tx2"/>
                </a:solidFill>
                <a:effectLst>
                  <a:outerShdw blurRad="38100" dist="38100" dir="2700000" algn="tl">
                    <a:srgbClr val="000000"/>
                  </a:outerShdw>
                </a:effectLst>
                <a:latin typeface="Arial" charset="0"/>
              </a:rPr>
            </a:br>
            <a:endParaRPr lang="en-US" sz="2400" i="1" dirty="0">
              <a:solidFill>
                <a:schemeClr val="tx2"/>
              </a:solidFill>
              <a:effectLst>
                <a:outerShdw blurRad="38100" dist="38100" dir="2700000" algn="tl">
                  <a:srgbClr val="000000"/>
                </a:outerShdw>
              </a:effectLst>
              <a:latin typeface="Arial" charset="0"/>
            </a:endParaRPr>
          </a:p>
        </p:txBody>
      </p:sp>
      <p:pic>
        <p:nvPicPr>
          <p:cNvPr id="14340" name="Picture 4" descr="slika01"/>
          <p:cNvPicPr>
            <a:picLocks noChangeAspect="1" noChangeArrowheads="1"/>
          </p:cNvPicPr>
          <p:nvPr/>
        </p:nvPicPr>
        <p:blipFill>
          <a:blip r:embed="rId2"/>
          <a:srcRect/>
          <a:stretch>
            <a:fillRect/>
          </a:stretch>
        </p:blipFill>
        <p:spPr bwMode="auto">
          <a:xfrm>
            <a:off x="5148064" y="1124744"/>
            <a:ext cx="3893418" cy="5616624"/>
          </a:xfrm>
          <a:prstGeom prst="rect">
            <a:avLst/>
          </a:prstGeom>
          <a:noFill/>
          <a:ln w="57150">
            <a:solidFill>
              <a:schemeClr val="bg2"/>
            </a:solidFill>
            <a:miter lim="800000"/>
            <a:headEnd/>
            <a:tailEnd/>
          </a:ln>
        </p:spPr>
      </p:pic>
      <p:pic>
        <p:nvPicPr>
          <p:cNvPr id="14341" name="Picture 5" descr="Oogzenuwbanen"/>
          <p:cNvPicPr>
            <a:picLocks noChangeAspect="1" noChangeArrowheads="1"/>
          </p:cNvPicPr>
          <p:nvPr/>
        </p:nvPicPr>
        <p:blipFill>
          <a:blip r:embed="rId3"/>
          <a:srcRect/>
          <a:stretch>
            <a:fillRect/>
          </a:stretch>
        </p:blipFill>
        <p:spPr bwMode="auto">
          <a:xfrm>
            <a:off x="200480" y="116632"/>
            <a:ext cx="1368425" cy="863600"/>
          </a:xfrm>
          <a:prstGeom prst="rect">
            <a:avLst/>
          </a:prstGeom>
          <a:noFill/>
          <a:ln w="9525">
            <a:noFill/>
            <a:miter lim="800000"/>
            <a:headEnd/>
            <a:tailEnd/>
          </a:ln>
        </p:spPr>
      </p:pic>
    </p:spTree>
  </p:cSld>
  <p:clrMapOvr>
    <a:masterClrMapping/>
  </p:clrMapOvr>
  <p:transition>
    <p:blinds/>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ctrTitle"/>
          </p:nvPr>
        </p:nvSpPr>
        <p:spPr>
          <a:xfrm>
            <a:off x="0" y="1125538"/>
            <a:ext cx="9144000" cy="1470025"/>
          </a:xfrm>
        </p:spPr>
        <p:txBody>
          <a:bodyPr/>
          <a:lstStyle/>
          <a:p>
            <a:pPr eaLnBrk="1" hangingPunct="1">
              <a:defRPr/>
            </a:pPr>
            <a:r>
              <a:rPr lang="sr-Latn-RS" sz="4000" b="1" dirty="0"/>
              <a:t>VASCULARIZATION PNO</a:t>
            </a:r>
            <a:br>
              <a:rPr lang="sr-Cyrl-CS" sz="2400" dirty="0"/>
            </a:br>
            <a:br>
              <a:rPr lang="sr-Cyrl-CS" sz="2400" dirty="0"/>
            </a:br>
            <a:r>
              <a:rPr lang="sr-Cyrl-CS" sz="2400" b="1" dirty="0"/>
              <a:t>   </a:t>
            </a:r>
            <a:r>
              <a:rPr lang="sr-Latn-RS" sz="2400" b="1" dirty="0"/>
              <a:t>HALER-ZIN, </a:t>
            </a:r>
            <a:r>
              <a:rPr lang="sr-Latn-RS" sz="2400" b="1" dirty="0" err="1"/>
              <a:t>circulatory</a:t>
            </a:r>
            <a:r>
              <a:rPr lang="sr-Latn-RS" sz="2400" b="1" dirty="0"/>
              <a:t> ring</a:t>
            </a:r>
            <a:r>
              <a:rPr lang="en-US" sz="2400" b="1" dirty="0"/>
              <a:t> / </a:t>
            </a:r>
            <a:r>
              <a:rPr lang="sr-Latn-RS" sz="2400" b="1" dirty="0"/>
              <a:t>2-6 </a:t>
            </a:r>
            <a:r>
              <a:rPr lang="sr-Latn-RS" sz="2400" b="1" dirty="0" err="1"/>
              <a:t>posterior</a:t>
            </a:r>
            <a:r>
              <a:rPr lang="sr-Latn-RS" sz="2400" b="1" dirty="0"/>
              <a:t>, </a:t>
            </a:r>
            <a:r>
              <a:rPr lang="sr-Latn-RS" sz="2400" b="1" dirty="0" err="1"/>
              <a:t>short</a:t>
            </a:r>
            <a:r>
              <a:rPr lang="sr-Latn-RS" sz="2400" b="1" dirty="0"/>
              <a:t>, </a:t>
            </a:r>
            <a:r>
              <a:rPr lang="sr-Latn-RS" sz="2400" b="1" dirty="0" err="1"/>
              <a:t>ciliary</a:t>
            </a:r>
            <a:r>
              <a:rPr lang="sr-Latn-RS" sz="2400" b="1" dirty="0"/>
              <a:t> </a:t>
            </a:r>
            <a:r>
              <a:rPr lang="sr-Latn-RS" sz="2400" b="1" dirty="0" err="1"/>
              <a:t>arteries</a:t>
            </a:r>
            <a:r>
              <a:rPr lang="sr-Latn-RS" sz="2400" b="1" dirty="0"/>
              <a:t>, </a:t>
            </a:r>
            <a:r>
              <a:rPr lang="sr-Latn-RS" sz="2400" b="1" dirty="0" err="1"/>
              <a:t>for</a:t>
            </a:r>
            <a:r>
              <a:rPr lang="sr-Latn-RS" sz="2400" b="1" dirty="0"/>
              <a:t> PNO </a:t>
            </a:r>
            <a:r>
              <a:rPr lang="sr-Latn-RS" sz="2400" b="1" dirty="0" err="1"/>
              <a:t>and</a:t>
            </a:r>
            <a:r>
              <a:rPr lang="sr-Latn-RS" sz="2400" b="1" dirty="0"/>
              <a:t> </a:t>
            </a:r>
            <a:r>
              <a:rPr lang="sr-Latn-RS" sz="2400" b="1" dirty="0" err="1"/>
              <a:t>retrobulbar</a:t>
            </a:r>
            <a:r>
              <a:rPr lang="sr-Latn-RS" sz="2400" b="1" dirty="0"/>
              <a:t>, </a:t>
            </a:r>
            <a:r>
              <a:rPr lang="sr-Latn-RS" sz="2400" b="1" dirty="0" err="1"/>
              <a:t>responsible</a:t>
            </a:r>
            <a:r>
              <a:rPr lang="sr-Latn-RS" sz="2400" b="1" dirty="0"/>
              <a:t> </a:t>
            </a:r>
            <a:r>
              <a:rPr lang="sr-Latn-RS" sz="2400" b="1" dirty="0" err="1"/>
              <a:t>for</a:t>
            </a:r>
            <a:r>
              <a:rPr lang="sr-Latn-RS" sz="2400" b="1" dirty="0"/>
              <a:t> </a:t>
            </a:r>
            <a:r>
              <a:rPr lang="sr-Latn-RS" sz="2400" b="1" dirty="0" err="1"/>
              <a:t>vascular</a:t>
            </a:r>
            <a:r>
              <a:rPr lang="sr-Latn-RS" sz="2400" b="1" dirty="0"/>
              <a:t> </a:t>
            </a:r>
            <a:r>
              <a:rPr lang="sr-Latn-RS" sz="2400" b="1" dirty="0" err="1"/>
              <a:t>entity</a:t>
            </a:r>
            <a:r>
              <a:rPr lang="sr-Latn-RS" sz="2400" b="1" dirty="0"/>
              <a:t>/</a:t>
            </a:r>
            <a:r>
              <a:rPr lang="sr-Latn-RS" sz="2400" b="1" dirty="0" err="1"/>
              <a:t>inflammation</a:t>
            </a:r>
            <a:r>
              <a:rPr lang="sr-Latn-RS" sz="2400" b="1" dirty="0"/>
              <a:t> </a:t>
            </a:r>
            <a:r>
              <a:rPr lang="sr-Latn-RS" sz="2400" b="1" dirty="0" err="1"/>
              <a:t>of</a:t>
            </a:r>
            <a:r>
              <a:rPr lang="sr-Latn-RS" sz="2400" b="1" dirty="0"/>
              <a:t> </a:t>
            </a:r>
            <a:r>
              <a:rPr lang="sr-Latn-RS" sz="2400" b="1" dirty="0" err="1"/>
              <a:t>the</a:t>
            </a:r>
            <a:r>
              <a:rPr lang="sr-Latn-RS" sz="2400" b="1" dirty="0"/>
              <a:t> </a:t>
            </a:r>
            <a:r>
              <a:rPr lang="sr-Latn-RS" sz="2400" b="1" dirty="0" err="1"/>
              <a:t>retrobulbar</a:t>
            </a:r>
            <a:r>
              <a:rPr lang="sr-Latn-RS" sz="2400" b="1" dirty="0"/>
              <a:t> </a:t>
            </a:r>
            <a:r>
              <a:rPr lang="sr-Latn-RS" sz="2400" b="1" dirty="0" err="1"/>
              <a:t>part</a:t>
            </a:r>
            <a:r>
              <a:rPr lang="sr-Latn-RS" sz="2400" b="1" dirty="0"/>
              <a:t> - neuritis </a:t>
            </a:r>
            <a:r>
              <a:rPr lang="sr-Latn-RS" sz="2400" b="1" dirty="0" err="1"/>
              <a:t>retrobulbaris</a:t>
            </a:r>
            <a:r>
              <a:rPr lang="en-US" sz="2400" b="1" dirty="0"/>
              <a:t>,…</a:t>
            </a:r>
            <a:r>
              <a:rPr lang="sr-Latn-RS" sz="2400" b="1" dirty="0"/>
              <a:t> </a:t>
            </a:r>
            <a:endParaRPr lang="en-US" sz="2400" b="1" i="1" dirty="0"/>
          </a:p>
        </p:txBody>
      </p:sp>
      <p:sp>
        <p:nvSpPr>
          <p:cNvPr id="65539" name="Rectangle 3"/>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pic>
        <p:nvPicPr>
          <p:cNvPr id="15364" name="Picture 5" descr="slika02"/>
          <p:cNvPicPr>
            <a:picLocks noChangeAspect="1" noChangeArrowheads="1"/>
          </p:cNvPicPr>
          <p:nvPr/>
        </p:nvPicPr>
        <p:blipFill>
          <a:blip r:embed="rId2"/>
          <a:srcRect/>
          <a:stretch>
            <a:fillRect/>
          </a:stretch>
        </p:blipFill>
        <p:spPr bwMode="auto">
          <a:xfrm>
            <a:off x="0" y="2708275"/>
            <a:ext cx="9144000" cy="4149725"/>
          </a:xfrm>
          <a:prstGeom prst="rect">
            <a:avLst/>
          </a:prstGeom>
          <a:noFill/>
          <a:ln w="57150">
            <a:solidFill>
              <a:srgbClr val="990000"/>
            </a:solidFill>
            <a:miter lim="800000"/>
            <a:headEnd/>
            <a:tailEnd/>
          </a:ln>
        </p:spPr>
      </p:pic>
    </p:spTree>
  </p:cSld>
  <p:clrMapOvr>
    <a:masterClrMapping/>
  </p:clrMapOvr>
  <p:transition>
    <p:blinds/>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idx="4294967295"/>
          </p:nvPr>
        </p:nvSpPr>
        <p:spPr>
          <a:xfrm>
            <a:off x="-268573" y="56927"/>
            <a:ext cx="9681145" cy="1139825"/>
          </a:xfrm>
        </p:spPr>
        <p:txBody>
          <a:bodyPr/>
          <a:lstStyle/>
          <a:p>
            <a:pPr eaLnBrk="1" hangingPunct="1">
              <a:defRPr/>
            </a:pPr>
            <a:r>
              <a:rPr lang="sr-Cyrl-CS" sz="3800" dirty="0"/>
              <a:t> </a:t>
            </a:r>
            <a:r>
              <a:rPr lang="sr-Latn-RS" sz="3600" b="1" dirty="0"/>
              <a:t>VASCULARIZATION</a:t>
            </a:r>
            <a:r>
              <a:rPr lang="en-US" sz="3600" b="1" dirty="0"/>
              <a:t> OF OPTIC NERVE </a:t>
            </a:r>
            <a:br>
              <a:rPr lang="sr-Latn-RS" sz="3600" b="1" dirty="0"/>
            </a:br>
            <a:r>
              <a:rPr lang="en-US" sz="3600" b="1" dirty="0"/>
              <a:t> a, b, c, d</a:t>
            </a:r>
            <a:endParaRPr lang="en-US" sz="3800" b="1" dirty="0"/>
          </a:p>
        </p:txBody>
      </p:sp>
      <p:pic>
        <p:nvPicPr>
          <p:cNvPr id="16387" name="Picture 3"/>
          <p:cNvPicPr>
            <a:picLocks noChangeAspect="1" noChangeArrowheads="1"/>
          </p:cNvPicPr>
          <p:nvPr/>
        </p:nvPicPr>
        <p:blipFill>
          <a:blip r:embed="rId2"/>
          <a:srcRect/>
          <a:stretch>
            <a:fillRect/>
          </a:stretch>
        </p:blipFill>
        <p:spPr bwMode="auto">
          <a:xfrm>
            <a:off x="755576" y="1196752"/>
            <a:ext cx="7704855" cy="5661248"/>
          </a:xfrm>
          <a:prstGeom prst="rect">
            <a:avLst/>
          </a:prstGeom>
          <a:noFill/>
          <a:ln w="9525">
            <a:noFill/>
            <a:miter lim="800000"/>
            <a:headEnd/>
            <a:tailEnd/>
          </a:ln>
        </p:spPr>
      </p:pic>
    </p:spTree>
  </p:cSld>
  <p:clrMapOvr>
    <a:masterClrMapping/>
  </p:clrMapOvr>
  <p:transition>
    <p:blinds/>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Rectangle 5"/>
          <p:cNvSpPr>
            <a:spLocks noGrp="1" noChangeArrowheads="1"/>
          </p:cNvSpPr>
          <p:nvPr>
            <p:ph type="title"/>
          </p:nvPr>
        </p:nvSpPr>
        <p:spPr>
          <a:xfrm>
            <a:off x="0" y="-171400"/>
            <a:ext cx="9144000" cy="1139825"/>
          </a:xfrm>
        </p:spPr>
        <p:txBody>
          <a:bodyPr>
            <a:normAutofit/>
          </a:bodyPr>
          <a:lstStyle/>
          <a:p>
            <a:pPr eaLnBrk="1" hangingPunct="1">
              <a:defRPr/>
            </a:pPr>
            <a:r>
              <a:rPr lang="en-US" sz="5400" b="1" dirty="0"/>
              <a:t>Anatomy of the </a:t>
            </a:r>
            <a:r>
              <a:rPr lang="sr-Latn-RS" sz="5400" b="1" dirty="0"/>
              <a:t>O</a:t>
            </a:r>
            <a:r>
              <a:rPr lang="en-US" sz="5400" b="1" dirty="0" err="1"/>
              <a:t>ptic</a:t>
            </a:r>
            <a:r>
              <a:rPr lang="en-US" sz="5400" b="1" dirty="0"/>
              <a:t> nerve</a:t>
            </a:r>
          </a:p>
        </p:txBody>
      </p:sp>
      <p:pic>
        <p:nvPicPr>
          <p:cNvPr id="17411" name="Picture 4" descr="ATOPH01-04-01-001"/>
          <p:cNvPicPr>
            <a:picLocks noGrp="1" noChangeAspect="1" noChangeArrowheads="1"/>
          </p:cNvPicPr>
          <p:nvPr>
            <p:ph idx="1"/>
          </p:nvPr>
        </p:nvPicPr>
        <p:blipFill>
          <a:blip r:embed="rId2"/>
          <a:srcRect/>
          <a:stretch>
            <a:fillRect/>
          </a:stretch>
        </p:blipFill>
        <p:spPr>
          <a:xfrm>
            <a:off x="354034" y="1124744"/>
            <a:ext cx="8358188" cy="5357812"/>
          </a:xfrm>
          <a:ln w="76200">
            <a:solidFill>
              <a:schemeClr val="accent1"/>
            </a:solidFill>
          </a:ln>
        </p:spPr>
      </p:pic>
    </p:spTree>
  </p:cSld>
  <p:clrMapOvr>
    <a:masterClrMapping/>
  </p:clrMapOvr>
  <p:transition>
    <p:blinds/>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ctrTitle"/>
          </p:nvPr>
        </p:nvSpPr>
        <p:spPr>
          <a:xfrm>
            <a:off x="428625" y="2357438"/>
            <a:ext cx="7772400" cy="1470025"/>
          </a:xfrm>
        </p:spPr>
        <p:txBody>
          <a:bodyPr/>
          <a:lstStyle/>
          <a:p>
            <a:pPr algn="l" eaLnBrk="1" hangingPunct="1">
              <a:defRPr/>
            </a:pPr>
            <a:br>
              <a:rPr lang="sr-Cyrl-CS" sz="4800" b="1" dirty="0"/>
            </a:br>
            <a:br>
              <a:rPr lang="sr-Cyrl-CS" sz="4800" b="1" dirty="0"/>
            </a:br>
            <a:br>
              <a:rPr lang="sr-Cyrl-CS" sz="3200" dirty="0"/>
            </a:br>
            <a:br>
              <a:rPr lang="sr-Cyrl-CS" sz="3200" dirty="0"/>
            </a:br>
            <a:endParaRPr lang="en-US" sz="3200" i="1" dirty="0"/>
          </a:p>
        </p:txBody>
      </p:sp>
      <p:sp>
        <p:nvSpPr>
          <p:cNvPr id="63491" name="Rectangle 3"/>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pic>
        <p:nvPicPr>
          <p:cNvPr id="18436" name="Picture 7" descr="01"/>
          <p:cNvPicPr>
            <a:picLocks noChangeAspect="1" noChangeArrowheads="1"/>
          </p:cNvPicPr>
          <p:nvPr/>
        </p:nvPicPr>
        <p:blipFill>
          <a:blip r:embed="rId2"/>
          <a:srcRect/>
          <a:stretch>
            <a:fillRect/>
          </a:stretch>
        </p:blipFill>
        <p:spPr bwMode="auto">
          <a:xfrm>
            <a:off x="5219700" y="0"/>
            <a:ext cx="3924300" cy="6858000"/>
          </a:xfrm>
          <a:prstGeom prst="rect">
            <a:avLst/>
          </a:prstGeom>
          <a:noFill/>
          <a:ln w="57150">
            <a:solidFill>
              <a:srgbClr val="990000"/>
            </a:solidFill>
            <a:miter lim="800000"/>
            <a:headEnd/>
            <a:tailEnd/>
          </a:ln>
        </p:spPr>
      </p:pic>
      <p:pic>
        <p:nvPicPr>
          <p:cNvPr id="18437" name="Picture 8" descr="clip_image002"/>
          <p:cNvPicPr>
            <a:picLocks noChangeAspect="1" noChangeArrowheads="1"/>
          </p:cNvPicPr>
          <p:nvPr/>
        </p:nvPicPr>
        <p:blipFill>
          <a:blip r:embed="rId3"/>
          <a:srcRect/>
          <a:stretch>
            <a:fillRect/>
          </a:stretch>
        </p:blipFill>
        <p:spPr bwMode="auto">
          <a:xfrm>
            <a:off x="15875" y="1714500"/>
            <a:ext cx="5133975" cy="5143500"/>
          </a:xfrm>
          <a:prstGeom prst="rect">
            <a:avLst/>
          </a:prstGeom>
          <a:noFill/>
          <a:ln w="57150">
            <a:solidFill>
              <a:schemeClr val="bg2"/>
            </a:solidFill>
            <a:miter lim="800000"/>
            <a:headEnd/>
            <a:tailEnd/>
          </a:ln>
        </p:spPr>
      </p:pic>
      <p:sp>
        <p:nvSpPr>
          <p:cNvPr id="3" name="Okvir za tekst 2">
            <a:extLst>
              <a:ext uri="{FF2B5EF4-FFF2-40B4-BE49-F238E27FC236}">
                <a16:creationId xmlns:a16="http://schemas.microsoft.com/office/drawing/2014/main" id="{1AAAF9A3-3A14-6E05-2A66-731041E7B1D0}"/>
              </a:ext>
            </a:extLst>
          </p:cNvPr>
          <p:cNvSpPr txBox="1"/>
          <p:nvPr/>
        </p:nvSpPr>
        <p:spPr>
          <a:xfrm>
            <a:off x="266927" y="174028"/>
            <a:ext cx="4631870" cy="1323439"/>
          </a:xfrm>
          <a:prstGeom prst="rect">
            <a:avLst/>
          </a:prstGeom>
          <a:noFill/>
        </p:spPr>
        <p:txBody>
          <a:bodyPr wrap="square">
            <a:spAutoFit/>
          </a:bodyPr>
          <a:lstStyle/>
          <a:p>
            <a:r>
              <a:rPr lang="en-US" sz="4000" b="1" dirty="0"/>
              <a:t>Anatomy of the </a:t>
            </a:r>
            <a:r>
              <a:rPr lang="sr-Latn-RS" sz="4000" b="1" dirty="0"/>
              <a:t>O</a:t>
            </a:r>
            <a:r>
              <a:rPr lang="en-US" sz="4000" b="1" dirty="0" err="1"/>
              <a:t>ptic</a:t>
            </a:r>
            <a:r>
              <a:rPr lang="en-US" sz="4000" b="1" dirty="0"/>
              <a:t> pathway</a:t>
            </a:r>
            <a:endParaRPr lang="sr-Latn-RS" sz="4000" b="1" dirty="0"/>
          </a:p>
        </p:txBody>
      </p:sp>
    </p:spTree>
  </p:cSld>
  <p:clrMapOvr>
    <a:masterClrMapping/>
  </p:clrMapOvr>
  <p:transition>
    <p:blinds/>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projected_giraffe"/>
          <p:cNvPicPr>
            <a:picLocks noChangeAspect="1" noChangeArrowheads="1"/>
          </p:cNvPicPr>
          <p:nvPr/>
        </p:nvPicPr>
        <p:blipFill>
          <a:blip r:embed="rId2"/>
          <a:srcRect/>
          <a:stretch>
            <a:fillRect/>
          </a:stretch>
        </p:blipFill>
        <p:spPr bwMode="auto">
          <a:xfrm>
            <a:off x="0" y="0"/>
            <a:ext cx="9144000" cy="6824662"/>
          </a:xfrm>
          <a:prstGeom prst="rect">
            <a:avLst/>
          </a:prstGeom>
          <a:noFill/>
          <a:ln w="9525">
            <a:noFill/>
            <a:miter lim="800000"/>
            <a:headEnd/>
            <a:tailEnd/>
          </a:ln>
        </p:spPr>
      </p:pic>
      <p:pic>
        <p:nvPicPr>
          <p:cNvPr id="19459" name="Picture 5" descr="L6ILACACFXCT7CA74EBKOCAG14X7ICAUCF1JLCAMV79P9CA5MRIPDCA4DMG4NCAT4N0NHCA8OLV26CAO4I5EKCAGNBR7XCAM1KH53CABEVLYNCAUE8E20CAG2TVYNCAP1DM6OCALAVS0CCAQVQGX9CA3BZE95"/>
          <p:cNvPicPr>
            <a:picLocks noChangeAspect="1" noChangeArrowheads="1"/>
          </p:cNvPicPr>
          <p:nvPr/>
        </p:nvPicPr>
        <p:blipFill>
          <a:blip r:embed="rId3"/>
          <a:srcRect/>
          <a:stretch>
            <a:fillRect/>
          </a:stretch>
        </p:blipFill>
        <p:spPr bwMode="auto">
          <a:xfrm>
            <a:off x="5434013" y="3959225"/>
            <a:ext cx="3709987" cy="2898775"/>
          </a:xfrm>
          <a:prstGeom prst="rect">
            <a:avLst/>
          </a:prstGeom>
          <a:noFill/>
          <a:ln w="9525">
            <a:noFill/>
            <a:miter lim="800000"/>
            <a:headEnd/>
            <a:tailEnd/>
          </a:ln>
        </p:spPr>
      </p:pic>
      <p:sp>
        <p:nvSpPr>
          <p:cNvPr id="242694" name="Rectangle 6"/>
          <p:cNvSpPr>
            <a:spLocks noChangeArrowheads="1"/>
          </p:cNvSpPr>
          <p:nvPr/>
        </p:nvSpPr>
        <p:spPr bwMode="auto">
          <a:xfrm>
            <a:off x="107504" y="223421"/>
            <a:ext cx="5868143" cy="1569660"/>
          </a:xfrm>
          <a:prstGeom prst="rect">
            <a:avLst/>
          </a:prstGeom>
          <a:noFill/>
          <a:ln w="9525">
            <a:noFill/>
            <a:miter lim="800000"/>
            <a:headEnd/>
            <a:tailEnd/>
          </a:ln>
          <a:effectLst/>
        </p:spPr>
        <p:txBody>
          <a:bodyPr wrap="square">
            <a:spAutoFit/>
          </a:bodyPr>
          <a:lstStyle/>
          <a:p>
            <a:pPr>
              <a:defRPr/>
            </a:pPr>
            <a:r>
              <a:rPr lang="en-US" sz="2400" b="1" dirty="0">
                <a:solidFill>
                  <a:srgbClr val="000000"/>
                </a:solidFill>
                <a:effectLst>
                  <a:outerShdw blurRad="38100" dist="38100" dir="2700000" algn="tl">
                    <a:srgbClr val="FFFFFF"/>
                  </a:outerShdw>
                </a:effectLst>
              </a:rPr>
              <a:t>OPTIC NERVE AND BRAIN</a:t>
            </a:r>
            <a:r>
              <a:rPr lang="sr-Latn-RS" sz="2400" b="1" dirty="0">
                <a:solidFill>
                  <a:srgbClr val="000000"/>
                </a:solidFill>
                <a:effectLst>
                  <a:outerShdw blurRad="38100" dist="38100" dir="2700000" algn="tl">
                    <a:srgbClr val="FFFFFF"/>
                  </a:outerShdw>
                </a:effectLst>
              </a:rPr>
              <a:t>:</a:t>
            </a:r>
          </a:p>
          <a:p>
            <a:pPr>
              <a:defRPr/>
            </a:pPr>
            <a:r>
              <a:rPr lang="en-US" sz="2400" b="1" dirty="0">
                <a:solidFill>
                  <a:srgbClr val="000000"/>
                </a:solidFill>
                <a:effectLst>
                  <a:outerShdw blurRad="38100" dist="38100" dir="2700000" algn="tl">
                    <a:srgbClr val="FFFFFF"/>
                  </a:outerShdw>
                </a:effectLst>
              </a:rPr>
              <a:t>LOOK TOGETHER </a:t>
            </a:r>
            <a:r>
              <a:rPr lang="sr-Latn-RS" sz="2400" b="1" dirty="0">
                <a:solidFill>
                  <a:srgbClr val="000000"/>
                </a:solidFill>
                <a:effectLst>
                  <a:outerShdw blurRad="38100" dist="38100" dir="2700000" algn="tl">
                    <a:srgbClr val="FFFFFF"/>
                  </a:outerShdw>
                </a:effectLst>
              </a:rPr>
              <a:t>AND</a:t>
            </a:r>
            <a:r>
              <a:rPr lang="en-US" sz="2400" b="1" dirty="0">
                <a:solidFill>
                  <a:srgbClr val="000000"/>
                </a:solidFill>
                <a:effectLst>
                  <a:outerShdw blurRad="38100" dist="38100" dir="2700000" algn="tl">
                    <a:srgbClr val="FFFFFF"/>
                  </a:outerShdw>
                </a:effectLst>
              </a:rPr>
              <a:t> </a:t>
            </a:r>
            <a:endParaRPr lang="sr-Latn-RS" sz="2400" b="1" dirty="0">
              <a:solidFill>
                <a:srgbClr val="000000"/>
              </a:solidFill>
              <a:effectLst>
                <a:outerShdw blurRad="38100" dist="38100" dir="2700000" algn="tl">
                  <a:srgbClr val="FFFFFF"/>
                </a:outerShdw>
              </a:effectLst>
            </a:endParaRPr>
          </a:p>
          <a:p>
            <a:pPr>
              <a:defRPr/>
            </a:pPr>
            <a:r>
              <a:rPr lang="en-US" sz="2400" b="1" dirty="0">
                <a:solidFill>
                  <a:srgbClr val="000000"/>
                </a:solidFill>
                <a:effectLst>
                  <a:outerShdw blurRad="38100" dist="38100" dir="2700000" algn="tl">
                    <a:srgbClr val="FFFFFF"/>
                  </a:outerShdw>
                </a:effectLst>
              </a:rPr>
              <a:t>HURT TOGETHER,…</a:t>
            </a:r>
            <a:br>
              <a:rPr lang="sr-Cyrl-CS" sz="2400" b="1" dirty="0">
                <a:solidFill>
                  <a:srgbClr val="000000"/>
                </a:solidFill>
                <a:effectLst>
                  <a:outerShdw blurRad="38100" dist="38100" dir="2700000" algn="tl">
                    <a:srgbClr val="FFFFFF"/>
                  </a:outerShdw>
                </a:effectLst>
              </a:rPr>
            </a:br>
            <a:endParaRPr lang="en-US" sz="2400" b="1" dirty="0">
              <a:solidFill>
                <a:srgbClr val="000000"/>
              </a:solidFill>
              <a:effectLst>
                <a:outerShdw blurRad="38100" dist="38100" dir="2700000" algn="tl">
                  <a:srgbClr val="FFFFFF"/>
                </a:outerShdw>
              </a:effectLst>
            </a:endParaRPr>
          </a:p>
        </p:txBody>
      </p:sp>
      <p:pic>
        <p:nvPicPr>
          <p:cNvPr id="19461" name="Picture 7" descr="SZB44CA7IJJY3CAM8RU3SCAJ2ODAWCADCZ6DYCAOAKEB5CAQEF89MCAJFA44FCAZ8A1V3CA6LRH2JCAQMCVHSCAN7DVQDCAQB6RIUCAIEFKKZCAVX54LOCA10LNDVCAY55SCBCAGNWF5NCAX4KHZUCA9O47ZH"/>
          <p:cNvPicPr>
            <a:picLocks noChangeAspect="1" noChangeArrowheads="1"/>
          </p:cNvPicPr>
          <p:nvPr/>
        </p:nvPicPr>
        <p:blipFill>
          <a:blip r:embed="rId4"/>
          <a:srcRect/>
          <a:stretch>
            <a:fillRect/>
          </a:stretch>
        </p:blipFill>
        <p:spPr bwMode="auto">
          <a:xfrm>
            <a:off x="0" y="4332288"/>
            <a:ext cx="3214688" cy="2525712"/>
          </a:xfrm>
          <a:prstGeom prst="rect">
            <a:avLst/>
          </a:prstGeom>
          <a:noFill/>
          <a:ln w="9525">
            <a:noFill/>
            <a:miter lim="800000"/>
            <a:headEnd/>
            <a:tailEnd/>
          </a:ln>
        </p:spPr>
      </p:pic>
      <p:pic>
        <p:nvPicPr>
          <p:cNvPr id="19462" name="Picture 8" descr="O98BYCA90B4H6CA01TDASCA623N1ICA88YC6HCAJOBR7ACAYVP0ROCALMOKW0CADUYYZOCA42KZBACARD5QNJCA1CWWLDCANOV24XCAN92LS0CA0EUCGMCAC6U82ICAFHQ0MCCAG5QI2RCA72RF8ZCAVNG3QB"/>
          <p:cNvPicPr>
            <a:picLocks noChangeAspect="1" noChangeArrowheads="1"/>
          </p:cNvPicPr>
          <p:nvPr/>
        </p:nvPicPr>
        <p:blipFill>
          <a:blip r:embed="rId5"/>
          <a:srcRect/>
          <a:stretch>
            <a:fillRect/>
          </a:stretch>
        </p:blipFill>
        <p:spPr bwMode="auto">
          <a:xfrm>
            <a:off x="6584950" y="0"/>
            <a:ext cx="2559050" cy="2571750"/>
          </a:xfrm>
          <a:prstGeom prst="rect">
            <a:avLst/>
          </a:prstGeom>
          <a:noFill/>
          <a:ln w="9525">
            <a:noFill/>
            <a:miter lim="800000"/>
            <a:headEnd/>
            <a:tailEnd/>
          </a:ln>
        </p:spPr>
      </p:pic>
    </p:spTree>
  </p:cSld>
  <p:clrMapOvr>
    <a:masterClrMapping/>
  </p:clrMapOvr>
  <p:transition>
    <p:blinds/>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QPZQUCAS7QFJBCAM4K2BQCA8BSWDPCA3PBKRQCAAO7AW0CAWZUVTZCAVDWV35CAM8519LCAG3KJ8PCAG5LUGACASUMYZLCARB1L28CAL6LX11CALU3W3PCAIFKIJ8CAZ8BGIYCAZJOIJACAYVAV1KCAQXIB3S"/>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20483" name="Picture 5" descr="UGZ0QCAFG8CMNCA91AHL5CAWW8HOSCAZKF298CADZPYW2CAWZIALNCAT2EPURCABJO8JKCAKYLJU4CA5BNUMUCAJP7434CAQ9YFQECAFAZM4VCANVRT5SCAIY6OCGCAAW89VMCA3G87BVCAAB7UP0CAAWTTYL"/>
          <p:cNvPicPr>
            <a:picLocks noChangeAspect="1" noChangeArrowheads="1"/>
          </p:cNvPicPr>
          <p:nvPr/>
        </p:nvPicPr>
        <p:blipFill>
          <a:blip r:embed="rId3"/>
          <a:srcRect/>
          <a:stretch>
            <a:fillRect/>
          </a:stretch>
        </p:blipFill>
        <p:spPr bwMode="auto">
          <a:xfrm>
            <a:off x="0" y="-12700"/>
            <a:ext cx="3071813" cy="3081338"/>
          </a:xfrm>
          <a:prstGeom prst="rect">
            <a:avLst/>
          </a:prstGeom>
          <a:noFill/>
          <a:ln w="9525">
            <a:noFill/>
            <a:miter lim="800000"/>
            <a:headEnd/>
            <a:tailEnd/>
          </a:ln>
        </p:spPr>
      </p:pic>
      <p:pic>
        <p:nvPicPr>
          <p:cNvPr id="20484" name="Picture 6" descr="LRE0GCA7SZCG7CAZQ0J5KCAHP8DESCA58VVK1CAL6FMUQCAA8WRLYCAMRIXMHCAE1TRESCAU9Y8DQCAMBC5FECATPLYDYCAN3WV7NCA6XNO77CAOBDF6KCAYQDJBJCA4IFJC0CAIUJL4GCAJW1TIDCADRKZ9P"/>
          <p:cNvPicPr>
            <a:picLocks noChangeAspect="1" noChangeArrowheads="1"/>
          </p:cNvPicPr>
          <p:nvPr/>
        </p:nvPicPr>
        <p:blipFill>
          <a:blip r:embed="rId4"/>
          <a:srcRect/>
          <a:stretch>
            <a:fillRect/>
          </a:stretch>
        </p:blipFill>
        <p:spPr bwMode="auto">
          <a:xfrm>
            <a:off x="1835150" y="4262438"/>
            <a:ext cx="2881313" cy="2595562"/>
          </a:xfrm>
          <a:prstGeom prst="rect">
            <a:avLst/>
          </a:prstGeom>
          <a:noFill/>
          <a:ln w="9525">
            <a:noFill/>
            <a:miter lim="800000"/>
            <a:headEnd/>
            <a:tailEnd/>
          </a:ln>
        </p:spPr>
      </p:pic>
    </p:spTree>
  </p:cSld>
  <p:clrMapOvr>
    <a:masterClrMapping/>
  </p:clrMapOvr>
  <p:transition>
    <p:blinds/>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pic>
        <p:nvPicPr>
          <p:cNvPr id="21507" name="Picture 2" descr="C:\Users\Katarina\Desktop\scler.jpg"/>
          <p:cNvPicPr>
            <a:picLocks noGrp="1" noChangeAspect="1" noChangeArrowheads="1"/>
          </p:cNvPicPr>
          <p:nvPr>
            <p:ph idx="1"/>
          </p:nvPr>
        </p:nvPicPr>
        <p:blipFill>
          <a:blip r:embed="rId2"/>
          <a:srcRect/>
          <a:stretch>
            <a:fillRect/>
          </a:stretch>
        </p:blipFill>
        <p:spPr>
          <a:xfrm>
            <a:off x="0" y="17463"/>
            <a:ext cx="9144000" cy="773201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blinds/>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4530725"/>
          </a:xfrm>
        </p:spPr>
        <p:txBody>
          <a:bodyPr/>
          <a:lstStyle/>
          <a:p>
            <a:pPr>
              <a:buFont typeface="Wingdings" pitchFamily="2" charset="2"/>
              <a:buNone/>
              <a:defRPr/>
            </a:pPr>
            <a:r>
              <a:rPr lang="fr-FR" b="1" dirty="0"/>
              <a:t>NERVUS OPTICUS</a:t>
            </a:r>
            <a:r>
              <a:rPr lang="sr-Latn-RS" b="1" dirty="0"/>
              <a:t>, II</a:t>
            </a:r>
            <a:r>
              <a:rPr lang="fr-FR" b="1" dirty="0"/>
              <a:t>: </a:t>
            </a:r>
          </a:p>
          <a:p>
            <a:pPr>
              <a:buFont typeface="Wingdings" pitchFamily="2" charset="2"/>
              <a:buNone/>
              <a:defRPr/>
            </a:pPr>
            <a:r>
              <a:rPr lang="fr-FR" b="1" dirty="0"/>
              <a:t>	</a:t>
            </a:r>
            <a:endParaRPr lang="en-US" dirty="0"/>
          </a:p>
        </p:txBody>
      </p:sp>
      <p:sp>
        <p:nvSpPr>
          <p:cNvPr id="5" name="Okvir za tekst 4">
            <a:extLst>
              <a:ext uri="{FF2B5EF4-FFF2-40B4-BE49-F238E27FC236}">
                <a16:creationId xmlns:a16="http://schemas.microsoft.com/office/drawing/2014/main" id="{EB49A4F2-2D97-3A69-771E-235CEEF3E921}"/>
              </a:ext>
            </a:extLst>
          </p:cNvPr>
          <p:cNvSpPr txBox="1"/>
          <p:nvPr/>
        </p:nvSpPr>
        <p:spPr>
          <a:xfrm>
            <a:off x="457200" y="1946668"/>
            <a:ext cx="8686800" cy="4031873"/>
          </a:xfrm>
          <a:prstGeom prst="rect">
            <a:avLst/>
          </a:prstGeom>
          <a:noFill/>
        </p:spPr>
        <p:txBody>
          <a:bodyPr wrap="square">
            <a:spAutoFit/>
          </a:bodyPr>
          <a:lstStyle/>
          <a:p>
            <a:r>
              <a:rPr lang="en-US" sz="3200" dirty="0"/>
              <a:t>ANATOMY</a:t>
            </a:r>
          </a:p>
          <a:p>
            <a:r>
              <a:rPr lang="en-US" sz="3200" dirty="0"/>
              <a:t>HISTOLOGY</a:t>
            </a:r>
          </a:p>
          <a:p>
            <a:r>
              <a:rPr lang="en-US" sz="3200" dirty="0"/>
              <a:t>PHYSIOLOGY </a:t>
            </a:r>
          </a:p>
          <a:p>
            <a:r>
              <a:rPr lang="en-US" sz="3200" dirty="0"/>
              <a:t>PATHOLOGY    </a:t>
            </a:r>
          </a:p>
          <a:p>
            <a:r>
              <a:rPr lang="en-US" sz="3200" dirty="0"/>
              <a:t>NEUROOPHTHALMOLOGY </a:t>
            </a:r>
            <a:r>
              <a:rPr lang="sr-Latn-RS" sz="3200" dirty="0"/>
              <a:t>(</a:t>
            </a:r>
            <a:r>
              <a:rPr lang="en-US" sz="3200" dirty="0"/>
              <a:t>DISEASES</a:t>
            </a:r>
            <a:r>
              <a:rPr lang="sr-Latn-RS" sz="3200" dirty="0"/>
              <a:t>)</a:t>
            </a:r>
            <a:r>
              <a:rPr lang="en-US" sz="3200" dirty="0"/>
              <a:t>  </a:t>
            </a:r>
          </a:p>
          <a:p>
            <a:endParaRPr lang="en-US" sz="3200" dirty="0"/>
          </a:p>
          <a:p>
            <a:r>
              <a:rPr lang="sr-Latn-RS" sz="3200" dirty="0"/>
              <a:t>…</a:t>
            </a:r>
            <a:r>
              <a:rPr lang="en-US" sz="3200" dirty="0"/>
              <a:t>CLINICAL, DIAGNOSTIC, </a:t>
            </a:r>
          </a:p>
          <a:p>
            <a:r>
              <a:rPr lang="en-US" sz="3200" dirty="0"/>
              <a:t>THERAPEUTIC APPROACH.</a:t>
            </a:r>
            <a:endParaRPr lang="sr-Latn-RS" sz="3200" dirty="0"/>
          </a:p>
        </p:txBody>
      </p:sp>
    </p:spTree>
  </p:cSld>
  <p:clrMapOvr>
    <a:masterClrMapping/>
  </p:clrMapOvr>
  <p:transition>
    <p:blind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67588" name="Rectangle 4"/>
          <p:cNvSpPr>
            <a:spLocks noChangeArrowheads="1"/>
          </p:cNvSpPr>
          <p:nvPr/>
        </p:nvSpPr>
        <p:spPr bwMode="auto">
          <a:xfrm>
            <a:off x="0" y="1844675"/>
            <a:ext cx="9144000" cy="1470025"/>
          </a:xfrm>
          <a:prstGeom prst="rect">
            <a:avLst/>
          </a:prstGeom>
          <a:noFill/>
          <a:ln w="9525">
            <a:noFill/>
            <a:miter lim="800000"/>
            <a:headEnd/>
            <a:tailEnd/>
          </a:ln>
          <a:effectLst/>
        </p:spPr>
        <p:txBody>
          <a:bodyPr anchor="b"/>
          <a:lstStyle/>
          <a:p>
            <a:pPr algn="ctr">
              <a:defRPr/>
            </a:pPr>
            <a:br>
              <a:rPr lang="sr-Cyrl-CS" sz="2400" b="1" dirty="0">
                <a:solidFill>
                  <a:schemeClr val="tx2"/>
                </a:solidFill>
                <a:effectLst>
                  <a:outerShdw blurRad="38100" dist="38100" dir="2700000" algn="tl">
                    <a:srgbClr val="000000"/>
                  </a:outerShdw>
                </a:effectLst>
                <a:latin typeface="Arial" charset="0"/>
              </a:rPr>
            </a:br>
            <a:br>
              <a:rPr lang="sr-Cyrl-CS" sz="2400" dirty="0">
                <a:solidFill>
                  <a:schemeClr val="tx2"/>
                </a:solidFill>
                <a:effectLst>
                  <a:outerShdw blurRad="38100" dist="38100" dir="2700000" algn="tl">
                    <a:srgbClr val="000000"/>
                  </a:outerShdw>
                </a:effectLst>
                <a:latin typeface="Arial" charset="0"/>
              </a:rPr>
            </a:br>
            <a:endParaRPr lang="en-US" sz="2400" b="1" dirty="0">
              <a:solidFill>
                <a:schemeClr val="tx2"/>
              </a:solidFill>
              <a:effectLst>
                <a:outerShdw blurRad="38100" dist="38100" dir="2700000" algn="tl">
                  <a:srgbClr val="000000"/>
                </a:outerShdw>
              </a:effectLst>
              <a:latin typeface="Arial" charset="0"/>
            </a:endParaRPr>
          </a:p>
        </p:txBody>
      </p:sp>
      <p:sp>
        <p:nvSpPr>
          <p:cNvPr id="67590" name="Rectangle 6"/>
          <p:cNvSpPr>
            <a:spLocks noChangeArrowheads="1"/>
          </p:cNvSpPr>
          <p:nvPr/>
        </p:nvSpPr>
        <p:spPr bwMode="auto">
          <a:xfrm>
            <a:off x="611188" y="5387975"/>
            <a:ext cx="8064500" cy="1470025"/>
          </a:xfrm>
          <a:prstGeom prst="rect">
            <a:avLst/>
          </a:prstGeom>
          <a:noFill/>
          <a:ln w="9525">
            <a:noFill/>
            <a:miter lim="800000"/>
            <a:headEnd/>
            <a:tailEnd/>
          </a:ln>
          <a:effectLst/>
        </p:spPr>
        <p:txBody>
          <a:bodyPr anchor="b"/>
          <a:lstStyle/>
          <a:p>
            <a:pPr algn="ctr">
              <a:defRPr/>
            </a:pPr>
            <a:endParaRPr lang="en-US" sz="2400" b="1" dirty="0">
              <a:solidFill>
                <a:schemeClr val="tx2"/>
              </a:solidFill>
              <a:effectLst>
                <a:outerShdw blurRad="38100" dist="38100" dir="2700000" algn="tl">
                  <a:srgbClr val="000000"/>
                </a:outerShdw>
              </a:effectLst>
              <a:latin typeface="Arial" charset="0"/>
            </a:endParaRPr>
          </a:p>
        </p:txBody>
      </p:sp>
      <p:pic>
        <p:nvPicPr>
          <p:cNvPr id="24581" name="Picture 9" descr="032UCCAI8PHLGCAUJEFMZCA1FKATTCAVFP8V0CAV13RYDCA6QYX4ICAWSWXNQCA532UJPCARX5C8JCANPCJ03CAIK2X5OCAG2N1B0CAUIAKJTCACOQ9PSCAWHU9KLCA2NU21ZCAFFHL92CAYQSBQJCAU7ODJY"/>
          <p:cNvPicPr>
            <a:picLocks noChangeAspect="1" noChangeArrowheads="1"/>
          </p:cNvPicPr>
          <p:nvPr/>
        </p:nvPicPr>
        <p:blipFill>
          <a:blip r:embed="rId2"/>
          <a:srcRect/>
          <a:stretch>
            <a:fillRect/>
          </a:stretch>
        </p:blipFill>
        <p:spPr bwMode="auto">
          <a:xfrm>
            <a:off x="5007720" y="3208806"/>
            <a:ext cx="2511425" cy="2413000"/>
          </a:xfrm>
          <a:prstGeom prst="rect">
            <a:avLst/>
          </a:prstGeom>
          <a:noFill/>
          <a:ln w="9525">
            <a:noFill/>
            <a:miter lim="800000"/>
            <a:headEnd/>
            <a:tailEnd/>
          </a:ln>
        </p:spPr>
      </p:pic>
      <p:sp>
        <p:nvSpPr>
          <p:cNvPr id="3" name="Okvir za tekst 2">
            <a:extLst>
              <a:ext uri="{FF2B5EF4-FFF2-40B4-BE49-F238E27FC236}">
                <a16:creationId xmlns:a16="http://schemas.microsoft.com/office/drawing/2014/main" id="{2A016101-31A1-9459-2A82-138CF8628802}"/>
              </a:ext>
            </a:extLst>
          </p:cNvPr>
          <p:cNvSpPr txBox="1"/>
          <p:nvPr/>
        </p:nvSpPr>
        <p:spPr>
          <a:xfrm>
            <a:off x="179512" y="299449"/>
            <a:ext cx="8892480" cy="954107"/>
          </a:xfrm>
          <a:prstGeom prst="rect">
            <a:avLst/>
          </a:prstGeom>
          <a:noFill/>
        </p:spPr>
        <p:txBody>
          <a:bodyPr wrap="square">
            <a:spAutoFit/>
          </a:bodyPr>
          <a:lstStyle/>
          <a:p>
            <a:pPr algn="ctr"/>
            <a:r>
              <a:rPr lang="en-US" sz="2800" b="1" dirty="0"/>
              <a:t>Primary </a:t>
            </a:r>
            <a:r>
              <a:rPr lang="sr-Latn-RS" sz="2800" b="1" dirty="0"/>
              <a:t>O</a:t>
            </a:r>
            <a:r>
              <a:rPr lang="en-US" sz="2800" b="1" dirty="0" err="1"/>
              <a:t>ptic</a:t>
            </a:r>
            <a:r>
              <a:rPr lang="en-US" sz="2800" b="1" dirty="0"/>
              <a:t> nerve atrophy of the descending type, NOT the ascending type</a:t>
            </a:r>
            <a:r>
              <a:rPr lang="sr-Latn-RS" sz="2800" b="1" dirty="0"/>
              <a:t>?</a:t>
            </a:r>
          </a:p>
        </p:txBody>
      </p:sp>
      <p:sp>
        <p:nvSpPr>
          <p:cNvPr id="5" name="Okvir za tekst 4">
            <a:extLst>
              <a:ext uri="{FF2B5EF4-FFF2-40B4-BE49-F238E27FC236}">
                <a16:creationId xmlns:a16="http://schemas.microsoft.com/office/drawing/2014/main" id="{6F050409-F297-2476-2CF1-244AC9C9A60F}"/>
              </a:ext>
            </a:extLst>
          </p:cNvPr>
          <p:cNvSpPr txBox="1"/>
          <p:nvPr/>
        </p:nvSpPr>
        <p:spPr>
          <a:xfrm>
            <a:off x="341214" y="1545822"/>
            <a:ext cx="8604448" cy="1938992"/>
          </a:xfrm>
          <a:prstGeom prst="rect">
            <a:avLst/>
          </a:prstGeom>
          <a:noFill/>
        </p:spPr>
        <p:txBody>
          <a:bodyPr wrap="square">
            <a:spAutoFit/>
          </a:bodyPr>
          <a:lstStyle/>
          <a:p>
            <a:pPr algn="just"/>
            <a:r>
              <a:rPr lang="sr-Latn-RS" sz="2400" b="1" dirty="0"/>
              <a:t>…</a:t>
            </a:r>
            <a:r>
              <a:rPr lang="en-US" sz="2400" b="1" dirty="0"/>
              <a:t>Pale, clearly demarcated papilla, in the plane of the retina, reduction of blood vessels, </a:t>
            </a:r>
            <a:r>
              <a:rPr lang="en-US" sz="2400" b="1" i="1" dirty="0"/>
              <a:t>Kestenbaum's</a:t>
            </a:r>
            <a:r>
              <a:rPr lang="en-US" sz="2400" b="1" dirty="0"/>
              <a:t> sign, thinning of nerve fibers diffusely and/or </a:t>
            </a:r>
            <a:r>
              <a:rPr lang="en-US" sz="2400" b="1" dirty="0" err="1"/>
              <a:t>sectorally</a:t>
            </a:r>
            <a:r>
              <a:rPr lang="en-US" sz="2400" b="1" dirty="0"/>
              <a:t>, causal to the cause and level of the lesion,...</a:t>
            </a:r>
            <a:endParaRPr lang="sr-Latn-RS" sz="2400" b="1" dirty="0"/>
          </a:p>
        </p:txBody>
      </p:sp>
      <p:sp>
        <p:nvSpPr>
          <p:cNvPr id="7" name="Okvir za tekst 6">
            <a:extLst>
              <a:ext uri="{FF2B5EF4-FFF2-40B4-BE49-F238E27FC236}">
                <a16:creationId xmlns:a16="http://schemas.microsoft.com/office/drawing/2014/main" id="{F9775B9B-99F8-B47A-5FE6-ADCE37463457}"/>
              </a:ext>
            </a:extLst>
          </p:cNvPr>
          <p:cNvSpPr txBox="1"/>
          <p:nvPr/>
        </p:nvSpPr>
        <p:spPr>
          <a:xfrm>
            <a:off x="179512" y="5661322"/>
            <a:ext cx="8964488" cy="830997"/>
          </a:xfrm>
          <a:prstGeom prst="rect">
            <a:avLst/>
          </a:prstGeom>
          <a:noFill/>
        </p:spPr>
        <p:txBody>
          <a:bodyPr wrap="square">
            <a:spAutoFit/>
          </a:bodyPr>
          <a:lstStyle/>
          <a:p>
            <a:pPr algn="ctr"/>
            <a:r>
              <a:rPr lang="en-US" sz="2400" b="1" dirty="0"/>
              <a:t>TEMPORAL PALE - ATROPHY OF FIBERS, </a:t>
            </a:r>
          </a:p>
          <a:p>
            <a:pPr algn="ctr"/>
            <a:r>
              <a:rPr lang="en-US" sz="2400" b="1" dirty="0"/>
              <a:t>PAPILLO-MACULAR BUNDLE TEMPORAL PAGE!</a:t>
            </a:r>
            <a:endParaRPr lang="sr-Latn-RS" sz="2400" b="1" dirty="0"/>
          </a:p>
        </p:txBody>
      </p:sp>
    </p:spTree>
  </p:cSld>
  <p:clrMapOvr>
    <a:masterClrMapping/>
  </p:clrMapOvr>
  <p:transition>
    <p:blinds/>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68611" name="Rectangle 3"/>
          <p:cNvSpPr>
            <a:spLocks noChangeArrowheads="1"/>
          </p:cNvSpPr>
          <p:nvPr/>
        </p:nvSpPr>
        <p:spPr bwMode="auto">
          <a:xfrm>
            <a:off x="0" y="4929188"/>
            <a:ext cx="9144000" cy="1470025"/>
          </a:xfrm>
          <a:prstGeom prst="rect">
            <a:avLst/>
          </a:prstGeom>
          <a:noFill/>
          <a:ln w="9525">
            <a:noFill/>
            <a:miter lim="800000"/>
            <a:headEnd/>
            <a:tailEnd/>
          </a:ln>
          <a:effectLst/>
        </p:spPr>
        <p:txBody>
          <a:bodyPr anchor="b"/>
          <a:lstStyle/>
          <a:p>
            <a:pPr algn="ctr">
              <a:defRPr/>
            </a:pPr>
            <a:r>
              <a:rPr lang="sr-Latn-RS" sz="3200" b="1" dirty="0">
                <a:solidFill>
                  <a:schemeClr val="tx2"/>
                </a:solidFill>
                <a:effectLst>
                  <a:outerShdw blurRad="38100" dist="38100" dir="2700000" algn="tl">
                    <a:srgbClr val="000000"/>
                  </a:outerShdw>
                </a:effectLst>
                <a:latin typeface="Arial" charset="0"/>
              </a:rPr>
              <a:t>OPTIC NEURITIS</a:t>
            </a:r>
            <a:br>
              <a:rPr lang="sr-Cyrl-CS" sz="3200" b="1" dirty="0">
                <a:solidFill>
                  <a:schemeClr val="tx2"/>
                </a:solidFill>
                <a:effectLst>
                  <a:outerShdw blurRad="38100" dist="38100" dir="2700000" algn="tl">
                    <a:srgbClr val="000000"/>
                  </a:outerShdw>
                </a:effectLst>
                <a:latin typeface="Arial" charset="0"/>
              </a:rPr>
            </a:br>
            <a:br>
              <a:rPr lang="sr-Cyrl-CS" sz="3200" dirty="0">
                <a:solidFill>
                  <a:schemeClr val="tx2"/>
                </a:solidFill>
                <a:effectLst>
                  <a:outerShdw blurRad="38100" dist="38100" dir="2700000" algn="tl">
                    <a:srgbClr val="000000"/>
                  </a:outerShdw>
                </a:effectLst>
                <a:latin typeface="Arial" charset="0"/>
              </a:rPr>
            </a:br>
            <a:br>
              <a:rPr lang="sr-Cyrl-CS" sz="2400" dirty="0">
                <a:solidFill>
                  <a:schemeClr val="tx2"/>
                </a:solidFill>
                <a:effectLst>
                  <a:outerShdw blurRad="38100" dist="38100" dir="2700000" algn="tl">
                    <a:srgbClr val="000000"/>
                  </a:outerShdw>
                </a:effectLst>
                <a:latin typeface="Arial" charset="0"/>
              </a:rPr>
            </a:br>
            <a:r>
              <a:rPr lang="sr-Latn-RS" sz="2400" dirty="0">
                <a:solidFill>
                  <a:schemeClr val="tx2"/>
                </a:solidFill>
                <a:effectLst>
                  <a:outerShdw blurRad="38100" dist="38100" dir="2700000" algn="tl">
                    <a:srgbClr val="000000"/>
                  </a:outerShdw>
                </a:effectLst>
                <a:latin typeface="Arial" charset="0"/>
              </a:rPr>
              <a:t>…</a:t>
            </a:r>
            <a:r>
              <a:rPr lang="en-US" sz="2400" dirty="0">
                <a:solidFill>
                  <a:schemeClr val="tx2"/>
                </a:solidFill>
                <a:effectLst>
                  <a:outerShdw blurRad="38100" dist="38100" dir="2700000" algn="tl">
                    <a:srgbClr val="000000"/>
                  </a:outerShdw>
                </a:effectLst>
                <a:latin typeface="Arial" charset="0"/>
              </a:rPr>
              <a:t>INFLAMMATORY, INFECTIOUS,</a:t>
            </a:r>
            <a:r>
              <a:rPr lang="sr-Latn-RS" sz="2400" dirty="0">
                <a:solidFill>
                  <a:schemeClr val="tx2"/>
                </a:solidFill>
                <a:effectLst>
                  <a:outerShdw blurRad="38100" dist="38100" dir="2700000" algn="tl">
                    <a:srgbClr val="000000"/>
                  </a:outerShdw>
                </a:effectLst>
                <a:latin typeface="Arial" charset="0"/>
              </a:rPr>
              <a:t> </a:t>
            </a:r>
            <a:r>
              <a:rPr lang="en-US" sz="2400" dirty="0">
                <a:solidFill>
                  <a:schemeClr val="tx2"/>
                </a:solidFill>
                <a:effectLst>
                  <a:outerShdw blurRad="38100" dist="38100" dir="2700000" algn="tl">
                    <a:srgbClr val="000000"/>
                  </a:outerShdw>
                </a:effectLst>
                <a:latin typeface="Arial" charset="0"/>
              </a:rPr>
              <a:t>AUTOIMMUNE</a:t>
            </a:r>
            <a:r>
              <a:rPr lang="sr-Latn-RS" sz="2400" dirty="0">
                <a:solidFill>
                  <a:schemeClr val="tx2"/>
                </a:solidFill>
                <a:effectLst>
                  <a:outerShdw blurRad="38100" dist="38100" dir="2700000" algn="tl">
                    <a:srgbClr val="000000"/>
                  </a:outerShdw>
                </a:effectLst>
                <a:latin typeface="Arial" charset="0"/>
              </a:rPr>
              <a:t> DISEASES</a:t>
            </a:r>
            <a:r>
              <a:rPr lang="en-US" sz="2400" dirty="0">
                <a:solidFill>
                  <a:schemeClr val="tx2"/>
                </a:solidFill>
                <a:effectLst>
                  <a:outerShdw blurRad="38100" dist="38100" dir="2700000" algn="tl">
                    <a:srgbClr val="000000"/>
                  </a:outerShdw>
                </a:effectLst>
                <a:latin typeface="Arial" charset="0"/>
              </a:rPr>
              <a:t>, ALLERGIC AND/OR DEMYELIZATION,  </a:t>
            </a:r>
            <a:endParaRPr lang="sr-Latn-RS" sz="2400" dirty="0">
              <a:solidFill>
                <a:schemeClr val="tx2"/>
              </a:solidFill>
              <a:effectLst>
                <a:outerShdw blurRad="38100" dist="38100" dir="2700000" algn="tl">
                  <a:srgbClr val="000000"/>
                </a:outerShdw>
              </a:effectLst>
              <a:latin typeface="Arial" charset="0"/>
            </a:endParaRPr>
          </a:p>
          <a:p>
            <a:pPr algn="ctr">
              <a:defRPr/>
            </a:pPr>
            <a:r>
              <a:rPr lang="en-US" sz="2400" dirty="0">
                <a:solidFill>
                  <a:schemeClr val="tx2"/>
                </a:solidFill>
                <a:effectLst>
                  <a:outerShdw blurRad="38100" dist="38100" dir="2700000" algn="tl">
                    <a:srgbClr val="000000"/>
                  </a:outerShdw>
                </a:effectLst>
                <a:latin typeface="Arial" charset="0"/>
              </a:rPr>
              <a:t>NEURODEGENERATE PROCESSES</a:t>
            </a:r>
            <a:r>
              <a:rPr lang="sr-Latn-RS" sz="2400" dirty="0">
                <a:solidFill>
                  <a:schemeClr val="tx2"/>
                </a:solidFill>
                <a:effectLst>
                  <a:outerShdw blurRad="38100" dist="38100" dir="2700000" algn="tl">
                    <a:srgbClr val="000000"/>
                  </a:outerShdw>
                </a:effectLst>
                <a:latin typeface="Arial" charset="0"/>
              </a:rPr>
              <a:t>,</a:t>
            </a:r>
            <a:r>
              <a:rPr lang="en-US" sz="2400" dirty="0">
                <a:solidFill>
                  <a:schemeClr val="tx2"/>
                </a:solidFill>
                <a:effectLst>
                  <a:outerShdw blurRad="38100" dist="38100" dir="2700000" algn="tl">
                    <a:srgbClr val="000000"/>
                  </a:outerShdw>
                </a:effectLst>
                <a:latin typeface="Arial" charset="0"/>
              </a:rPr>
              <a:t>...</a:t>
            </a:r>
            <a:br>
              <a:rPr lang="sr-Cyrl-CS" sz="2400" b="1" dirty="0">
                <a:solidFill>
                  <a:schemeClr val="tx2"/>
                </a:solidFill>
                <a:effectLst>
                  <a:outerShdw blurRad="38100" dist="38100" dir="2700000" algn="tl">
                    <a:srgbClr val="000000"/>
                  </a:outerShdw>
                </a:effectLst>
                <a:latin typeface="Arial" charset="0"/>
              </a:rPr>
            </a:br>
            <a:br>
              <a:rPr lang="en-US" sz="2400" dirty="0">
                <a:solidFill>
                  <a:schemeClr val="tx2"/>
                </a:solidFill>
                <a:effectLst>
                  <a:outerShdw blurRad="38100" dist="38100" dir="2700000" algn="tl">
                    <a:srgbClr val="000000"/>
                  </a:outerShdw>
                </a:effectLst>
                <a:latin typeface="Arial" charset="0"/>
              </a:rPr>
            </a:br>
            <a:br>
              <a:rPr lang="sr-Cyrl-CS" sz="2400" dirty="0">
                <a:solidFill>
                  <a:schemeClr val="tx2"/>
                </a:solidFill>
                <a:effectLst>
                  <a:outerShdw blurRad="38100" dist="38100" dir="2700000" algn="tl">
                    <a:srgbClr val="000000"/>
                  </a:outerShdw>
                </a:effectLst>
                <a:latin typeface="Arial" charset="0"/>
              </a:rPr>
            </a:br>
            <a:r>
              <a:rPr lang="sr-Latn-RS" sz="2400" dirty="0">
                <a:solidFill>
                  <a:schemeClr val="tx2"/>
                </a:solidFill>
                <a:effectLst>
                  <a:outerShdw blurRad="38100" dist="38100" dir="2700000" algn="tl">
                    <a:srgbClr val="000000"/>
                  </a:outerShdw>
                </a:effectLst>
                <a:latin typeface="Arial" charset="0"/>
              </a:rPr>
              <a:t>OPHTHALMOLOGICAL CLASSIFICATION OF RETROBULBAR NEURITIS: MULTIPLE SCLEROSIS, PAPILLITIS,  PAPILOPHLEBITIS, NEUROUVEITIS,...</a:t>
            </a:r>
            <a:endParaRPr lang="en-US" sz="2400" b="1" dirty="0">
              <a:solidFill>
                <a:schemeClr val="tx2"/>
              </a:solidFill>
              <a:effectLst>
                <a:outerShdw blurRad="38100" dist="38100" dir="2700000" algn="tl">
                  <a:srgbClr val="000000"/>
                </a:outerShdw>
              </a:effectLst>
              <a:latin typeface="Arial" charset="0"/>
            </a:endParaRPr>
          </a:p>
        </p:txBody>
      </p:sp>
      <p:pic>
        <p:nvPicPr>
          <p:cNvPr id="25604" name="Picture 6" descr="optic_neuritis_neuropathy"/>
          <p:cNvPicPr>
            <a:picLocks noChangeAspect="1" noChangeArrowheads="1"/>
          </p:cNvPicPr>
          <p:nvPr/>
        </p:nvPicPr>
        <p:blipFill>
          <a:blip r:embed="rId2"/>
          <a:srcRect/>
          <a:stretch>
            <a:fillRect/>
          </a:stretch>
        </p:blipFill>
        <p:spPr bwMode="auto">
          <a:xfrm>
            <a:off x="6300192" y="144012"/>
            <a:ext cx="2700337" cy="1773238"/>
          </a:xfrm>
          <a:prstGeom prst="rect">
            <a:avLst/>
          </a:prstGeom>
          <a:noFill/>
          <a:ln w="57150">
            <a:solidFill>
              <a:schemeClr val="hlink"/>
            </a:solidFill>
            <a:miter lim="800000"/>
            <a:headEnd/>
            <a:tailEnd/>
          </a:ln>
        </p:spPr>
      </p:pic>
    </p:spTree>
  </p:cSld>
  <p:clrMapOvr>
    <a:masterClrMapping/>
  </p:clrMapOvr>
  <p:transition>
    <p:blinds/>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69635" name="Rectangle 3"/>
          <p:cNvSpPr>
            <a:spLocks noChangeArrowheads="1"/>
          </p:cNvSpPr>
          <p:nvPr/>
        </p:nvSpPr>
        <p:spPr bwMode="auto">
          <a:xfrm>
            <a:off x="54429" y="4077072"/>
            <a:ext cx="9143999" cy="1470025"/>
          </a:xfrm>
          <a:prstGeom prst="rect">
            <a:avLst/>
          </a:prstGeom>
          <a:noFill/>
          <a:ln w="9525">
            <a:noFill/>
            <a:miter lim="800000"/>
            <a:headEnd/>
            <a:tailEnd/>
          </a:ln>
          <a:effectLst/>
        </p:spPr>
        <p:txBody>
          <a:bodyPr anchor="b"/>
          <a:lstStyle/>
          <a:p>
            <a:pPr algn="ctr">
              <a:defRPr/>
            </a:pPr>
            <a:r>
              <a:rPr lang="en-US" sz="3200" b="1" dirty="0">
                <a:solidFill>
                  <a:schemeClr val="tx2"/>
                </a:solidFill>
                <a:effectLst>
                  <a:outerShdw blurRad="38100" dist="38100" dir="2700000" algn="tl">
                    <a:srgbClr val="000000"/>
                  </a:outerShdw>
                </a:effectLst>
                <a:latin typeface="Arial" charset="0"/>
              </a:rPr>
              <a:t>AETIOLOGICAL CLASSIFICATION</a:t>
            </a:r>
            <a:r>
              <a:rPr lang="sr-Latn-RS" sz="3200" b="1" dirty="0">
                <a:solidFill>
                  <a:schemeClr val="tx2"/>
                </a:solidFill>
                <a:effectLst>
                  <a:outerShdw blurRad="38100" dist="38100" dir="2700000" algn="tl">
                    <a:srgbClr val="000000"/>
                  </a:outerShdw>
                </a:effectLst>
                <a:latin typeface="Arial" charset="0"/>
              </a:rPr>
              <a:t>:</a:t>
            </a:r>
          </a:p>
          <a:p>
            <a:pPr algn="ctr">
              <a:defRPr/>
            </a:pPr>
            <a:br>
              <a:rPr lang="en-US" sz="3200" b="1" dirty="0">
                <a:solidFill>
                  <a:schemeClr val="tx2"/>
                </a:solidFill>
                <a:effectLst>
                  <a:outerShdw blurRad="38100" dist="38100" dir="2700000" algn="tl">
                    <a:srgbClr val="000000"/>
                  </a:outerShdw>
                </a:effectLst>
                <a:latin typeface="Arial" charset="0"/>
              </a:rPr>
            </a:br>
            <a:r>
              <a:rPr lang="en-US" sz="3200" b="1" dirty="0">
                <a:solidFill>
                  <a:schemeClr val="tx2"/>
                </a:solidFill>
                <a:effectLst>
                  <a:outerShdw blurRad="38100" dist="38100" dir="2700000" algn="tl">
                    <a:srgbClr val="000000"/>
                  </a:outerShdw>
                </a:effectLst>
                <a:latin typeface="Arial" charset="0"/>
              </a:rPr>
              <a:t>DEMYELIZATION</a:t>
            </a:r>
            <a:r>
              <a:rPr lang="sr-Latn-RS" sz="3200" b="1" dirty="0">
                <a:solidFill>
                  <a:schemeClr val="tx2"/>
                </a:solidFill>
                <a:effectLst>
                  <a:outerShdw blurRad="38100" dist="38100" dir="2700000" algn="tl">
                    <a:srgbClr val="000000"/>
                  </a:outerShdw>
                </a:effectLst>
                <a:latin typeface="Arial" charset="0"/>
              </a:rPr>
              <a:t>,</a:t>
            </a:r>
            <a:r>
              <a:rPr lang="en-US" sz="3200" b="1" dirty="0">
                <a:solidFill>
                  <a:schemeClr val="tx2"/>
                </a:solidFill>
                <a:effectLst>
                  <a:outerShdw blurRad="38100" dist="38100" dir="2700000" algn="tl">
                    <a:srgbClr val="000000"/>
                  </a:outerShdw>
                </a:effectLst>
                <a:latin typeface="Arial" charset="0"/>
              </a:rPr>
              <a:t> PARA-INFECTIOUS - VIRAL, AFTER IMMUNIZATION</a:t>
            </a:r>
            <a:r>
              <a:rPr lang="sr-Latn-RS" sz="3200" b="1" dirty="0">
                <a:solidFill>
                  <a:schemeClr val="tx2"/>
                </a:solidFill>
                <a:effectLst>
                  <a:outerShdw blurRad="38100" dist="38100" dir="2700000" algn="tl">
                    <a:srgbClr val="000000"/>
                  </a:outerShdw>
                </a:effectLst>
                <a:latin typeface="Arial" charset="0"/>
              </a:rPr>
              <a:t>, </a:t>
            </a:r>
          </a:p>
          <a:p>
            <a:pPr algn="ctr">
              <a:defRPr/>
            </a:pPr>
            <a:r>
              <a:rPr lang="en-US" sz="3200" b="1" dirty="0">
                <a:solidFill>
                  <a:schemeClr val="tx2"/>
                </a:solidFill>
                <a:effectLst>
                  <a:outerShdw blurRad="38100" dist="38100" dir="2700000" algn="tl">
                    <a:srgbClr val="000000"/>
                  </a:outerShdw>
                </a:effectLst>
                <a:latin typeface="Arial" charset="0"/>
              </a:rPr>
              <a:t>INFECTIOUS - SINUSITIS, MENINGITIS, HERPES ZOSTER, AIDS, SYPHILIS,  LYME DISEASE</a:t>
            </a:r>
            <a:r>
              <a:rPr lang="sr-Latn-RS" sz="3200" b="1" dirty="0">
                <a:solidFill>
                  <a:schemeClr val="tx2"/>
                </a:solidFill>
                <a:effectLst>
                  <a:outerShdw blurRad="38100" dist="38100" dir="2700000" algn="tl">
                    <a:srgbClr val="000000"/>
                  </a:outerShdw>
                </a:effectLst>
                <a:latin typeface="Arial" charset="0"/>
              </a:rPr>
              <a:t>,</a:t>
            </a:r>
            <a:r>
              <a:rPr lang="en-US" sz="3200" b="1" dirty="0">
                <a:solidFill>
                  <a:schemeClr val="tx2"/>
                </a:solidFill>
                <a:effectLst>
                  <a:outerShdw blurRad="38100" dist="38100" dir="2700000" algn="tl">
                    <a:srgbClr val="000000"/>
                  </a:outerShdw>
                </a:effectLst>
                <a:latin typeface="Arial" charset="0"/>
              </a:rPr>
              <a:t>... </a:t>
            </a:r>
            <a:endParaRPr lang="sr-Latn-RS" sz="3200" b="1" dirty="0">
              <a:solidFill>
                <a:schemeClr val="tx2"/>
              </a:solidFill>
              <a:effectLst>
                <a:outerShdw blurRad="38100" dist="38100" dir="2700000" algn="tl">
                  <a:srgbClr val="000000"/>
                </a:outerShdw>
              </a:effectLst>
              <a:latin typeface="Arial" charset="0"/>
            </a:endParaRPr>
          </a:p>
          <a:p>
            <a:pPr algn="ctr">
              <a:defRPr/>
            </a:pPr>
            <a:r>
              <a:rPr lang="en-US" sz="3200" b="1" dirty="0">
                <a:solidFill>
                  <a:schemeClr val="tx2"/>
                </a:solidFill>
                <a:effectLst>
                  <a:outerShdw blurRad="38100" dist="38100" dir="2700000" algn="tl">
                    <a:srgbClr val="000000"/>
                  </a:outerShdw>
                </a:effectLst>
                <a:latin typeface="Arial" charset="0"/>
              </a:rPr>
              <a:t>AUTOIMMUNE - SYSTEMIC DISEASES</a:t>
            </a:r>
            <a:r>
              <a:rPr lang="sr-Latn-RS" sz="3200" b="1" dirty="0">
                <a:solidFill>
                  <a:schemeClr val="tx2"/>
                </a:solidFill>
                <a:effectLst>
                  <a:outerShdw blurRad="38100" dist="38100" dir="2700000" algn="tl">
                    <a:srgbClr val="000000"/>
                  </a:outerShdw>
                </a:effectLst>
                <a:latin typeface="Arial" charset="0"/>
              </a:rPr>
              <a:t>,</a:t>
            </a:r>
          </a:p>
          <a:p>
            <a:pPr algn="ctr">
              <a:defRPr/>
            </a:pPr>
            <a:r>
              <a:rPr lang="en-US" sz="3200" b="1" dirty="0">
                <a:solidFill>
                  <a:schemeClr val="tx2"/>
                </a:solidFill>
                <a:effectLst>
                  <a:outerShdw blurRad="38100" dist="38100" dir="2700000" algn="tl">
                    <a:srgbClr val="000000"/>
                  </a:outerShdw>
                </a:effectLst>
                <a:latin typeface="Arial" charset="0"/>
              </a:rPr>
              <a:t> TOXIC - ALCOHOL, NICOTINE</a:t>
            </a:r>
            <a:r>
              <a:rPr lang="sr-Latn-RS" sz="3200" b="1" dirty="0">
                <a:solidFill>
                  <a:schemeClr val="tx2"/>
                </a:solidFill>
                <a:effectLst>
                  <a:outerShdw blurRad="38100" dist="38100" dir="2700000" algn="tl">
                    <a:srgbClr val="000000"/>
                  </a:outerShdw>
                </a:effectLst>
                <a:latin typeface="Arial" charset="0"/>
              </a:rPr>
              <a:t>,</a:t>
            </a:r>
            <a:r>
              <a:rPr lang="en-US" sz="3200" b="1" dirty="0">
                <a:solidFill>
                  <a:schemeClr val="tx2"/>
                </a:solidFill>
                <a:effectLst>
                  <a:outerShdw blurRad="38100" dist="38100" dir="2700000" algn="tl">
                    <a:srgbClr val="000000"/>
                  </a:outerShdw>
                </a:effectLst>
                <a:latin typeface="Arial" charset="0"/>
              </a:rPr>
              <a:t>...</a:t>
            </a:r>
            <a:endParaRPr lang="en-US" sz="2800" dirty="0">
              <a:solidFill>
                <a:schemeClr val="tx2"/>
              </a:solidFill>
              <a:effectLst>
                <a:outerShdw blurRad="38100" dist="38100" dir="2700000" algn="tl">
                  <a:srgbClr val="000000"/>
                </a:outerShdw>
              </a:effectLst>
              <a:latin typeface="Arial" charset="0"/>
            </a:endParaRPr>
          </a:p>
        </p:txBody>
      </p:sp>
    </p:spTree>
  </p:cSld>
  <p:clrMapOvr>
    <a:masterClrMapping/>
  </p:clrMapOvr>
  <p:transition>
    <p:blinds/>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70659" name="Rectangle 3"/>
          <p:cNvSpPr>
            <a:spLocks noChangeArrowheads="1"/>
          </p:cNvSpPr>
          <p:nvPr/>
        </p:nvSpPr>
        <p:spPr bwMode="auto">
          <a:xfrm>
            <a:off x="755650" y="1700213"/>
            <a:ext cx="7632700" cy="1470025"/>
          </a:xfrm>
          <a:prstGeom prst="rect">
            <a:avLst/>
          </a:prstGeom>
          <a:solidFill>
            <a:schemeClr val="accent2"/>
          </a:solidFill>
          <a:ln w="9525">
            <a:noFill/>
            <a:miter lim="800000"/>
            <a:headEnd/>
            <a:tailEnd/>
          </a:ln>
          <a:effectLst/>
        </p:spPr>
        <p:txBody>
          <a:bodyPr anchor="b"/>
          <a:lstStyle/>
          <a:p>
            <a:pPr algn="ctr">
              <a:defRPr/>
            </a:pPr>
            <a:r>
              <a:rPr lang="sr-Latn-RS" sz="3200" b="1" dirty="0">
                <a:solidFill>
                  <a:schemeClr val="tx2"/>
                </a:solidFill>
                <a:effectLst>
                  <a:outerShdw blurRad="38100" dist="38100" dir="2700000" algn="tl">
                    <a:srgbClr val="000000"/>
                  </a:outerShdw>
                </a:effectLst>
                <a:latin typeface="Arial" charset="0"/>
              </a:rPr>
              <a:t>DEMYELINIZATION?</a:t>
            </a:r>
            <a:br>
              <a:rPr lang="sr-Cyrl-CS" sz="3200" b="1" dirty="0">
                <a:solidFill>
                  <a:schemeClr val="tx2"/>
                </a:solidFill>
                <a:effectLst>
                  <a:outerShdw blurRad="38100" dist="38100" dir="2700000" algn="tl">
                    <a:srgbClr val="000000"/>
                  </a:outerShdw>
                </a:effectLst>
                <a:latin typeface="Arial" charset="0"/>
              </a:rPr>
            </a:br>
            <a:br>
              <a:rPr lang="sr-Cyrl-CS" sz="3200" b="1" dirty="0">
                <a:solidFill>
                  <a:schemeClr val="tx2"/>
                </a:solidFill>
                <a:effectLst>
                  <a:outerShdw blurRad="38100" dist="38100" dir="2700000" algn="tl">
                    <a:srgbClr val="000000"/>
                  </a:outerShdw>
                </a:effectLst>
                <a:latin typeface="Arial" charset="0"/>
              </a:rPr>
            </a:br>
            <a:r>
              <a:rPr lang="sr-Latn-RS" sz="3200" b="1" dirty="0">
                <a:solidFill>
                  <a:schemeClr val="tx2"/>
                </a:solidFill>
                <a:effectLst>
                  <a:outerShdw blurRad="38100" dist="38100" dir="2700000" algn="tl">
                    <a:srgbClr val="000000"/>
                  </a:outerShdw>
                </a:effectLst>
                <a:latin typeface="Arial" charset="0"/>
              </a:rPr>
              <a:t>PATHOLOGICAL PROFILE:</a:t>
            </a:r>
            <a:br>
              <a:rPr lang="sr-Cyrl-CS" sz="3200" dirty="0">
                <a:solidFill>
                  <a:schemeClr val="tx2"/>
                </a:solidFill>
                <a:effectLst>
                  <a:outerShdw blurRad="38100" dist="38100" dir="2700000" algn="tl">
                    <a:srgbClr val="000000"/>
                  </a:outerShdw>
                </a:effectLst>
                <a:latin typeface="Arial" charset="0"/>
              </a:rPr>
            </a:br>
            <a:r>
              <a:rPr lang="sr-Cyrl-CS" sz="3200" dirty="0">
                <a:solidFill>
                  <a:schemeClr val="tx2"/>
                </a:solidFill>
                <a:effectLst>
                  <a:outerShdw blurRad="38100" dist="38100" dir="2700000" algn="tl">
                    <a:srgbClr val="000000"/>
                  </a:outerShdw>
                </a:effectLst>
                <a:latin typeface="Arial" charset="0"/>
              </a:rPr>
              <a:t>  </a:t>
            </a:r>
            <a:r>
              <a:rPr lang="en-US" sz="3200" dirty="0">
                <a:solidFill>
                  <a:schemeClr val="tx2"/>
                </a:solidFill>
                <a:effectLst>
                  <a:outerShdw blurRad="38100" dist="38100" dir="2700000" algn="tl">
                    <a:srgbClr val="000000"/>
                  </a:outerShdw>
                </a:effectLst>
                <a:latin typeface="Arial" charset="0"/>
              </a:rPr>
              <a:t>MYELIN FIBER LOSES MYELIN LAYER, VACUOLE - A, V.</a:t>
            </a:r>
          </a:p>
        </p:txBody>
      </p:sp>
      <p:pic>
        <p:nvPicPr>
          <p:cNvPr id="27652" name="Picture 4" descr="slika03"/>
          <p:cNvPicPr>
            <a:picLocks noChangeAspect="1" noChangeArrowheads="1"/>
          </p:cNvPicPr>
          <p:nvPr/>
        </p:nvPicPr>
        <p:blipFill>
          <a:blip r:embed="rId2"/>
          <a:srcRect/>
          <a:stretch>
            <a:fillRect/>
          </a:stretch>
        </p:blipFill>
        <p:spPr bwMode="auto">
          <a:xfrm>
            <a:off x="0" y="3284538"/>
            <a:ext cx="9144000" cy="3573462"/>
          </a:xfrm>
          <a:prstGeom prst="rect">
            <a:avLst/>
          </a:prstGeom>
          <a:noFill/>
          <a:ln w="57150">
            <a:solidFill>
              <a:schemeClr val="accent2"/>
            </a:solidFill>
            <a:miter lim="800000"/>
            <a:headEnd/>
            <a:tailEnd/>
          </a:ln>
        </p:spPr>
      </p:pic>
      <p:pic>
        <p:nvPicPr>
          <p:cNvPr id="27653" name="Picture 5" descr="img18"/>
          <p:cNvPicPr>
            <a:picLocks noChangeAspect="1" noChangeArrowheads="1"/>
          </p:cNvPicPr>
          <p:nvPr/>
        </p:nvPicPr>
        <p:blipFill>
          <a:blip r:embed="rId3"/>
          <a:srcRect/>
          <a:stretch>
            <a:fillRect/>
          </a:stretch>
        </p:blipFill>
        <p:spPr bwMode="auto">
          <a:xfrm>
            <a:off x="3563938" y="4076700"/>
            <a:ext cx="1600200" cy="1800225"/>
          </a:xfrm>
          <a:prstGeom prst="rect">
            <a:avLst/>
          </a:prstGeom>
          <a:noFill/>
          <a:ln w="9525">
            <a:noFill/>
            <a:miter lim="800000"/>
            <a:headEnd/>
            <a:tailEnd/>
          </a:ln>
        </p:spPr>
      </p:pic>
    </p:spTree>
  </p:cSld>
  <p:clrMapOvr>
    <a:masterClrMapping/>
  </p:clrMapOvr>
  <p:transition>
    <p:blinds/>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71683" name="Rectangle 3"/>
          <p:cNvSpPr>
            <a:spLocks noChangeArrowheads="1"/>
          </p:cNvSpPr>
          <p:nvPr/>
        </p:nvSpPr>
        <p:spPr bwMode="auto">
          <a:xfrm>
            <a:off x="251520" y="571500"/>
            <a:ext cx="8640960" cy="2160588"/>
          </a:xfrm>
          <a:prstGeom prst="rect">
            <a:avLst/>
          </a:prstGeom>
          <a:solidFill>
            <a:schemeClr val="accent2"/>
          </a:solidFill>
          <a:ln w="9525">
            <a:noFill/>
            <a:miter lim="800000"/>
            <a:headEnd/>
            <a:tailEnd/>
          </a:ln>
          <a:effectLst/>
        </p:spPr>
        <p:txBody>
          <a:bodyPr anchor="b"/>
          <a:lstStyle/>
          <a:p>
            <a:pPr algn="ctr">
              <a:defRPr/>
            </a:pPr>
            <a:r>
              <a:rPr lang="sr-Latn-RS" sz="3200" b="1" u="sng" dirty="0">
                <a:solidFill>
                  <a:schemeClr val="tx2"/>
                </a:solidFill>
                <a:effectLst>
                  <a:outerShdw blurRad="38100" dist="38100" dir="2700000" algn="tl">
                    <a:srgbClr val="000000"/>
                  </a:outerShdw>
                </a:effectLst>
                <a:latin typeface="Arial" charset="0"/>
              </a:rPr>
              <a:t>…</a:t>
            </a:r>
            <a:r>
              <a:rPr lang="en-US" sz="3200" b="1" u="sng" dirty="0">
                <a:solidFill>
                  <a:schemeClr val="tx2"/>
                </a:solidFill>
                <a:effectLst>
                  <a:outerShdw blurRad="38100" dist="38100" dir="2700000" algn="tl">
                    <a:srgbClr val="000000"/>
                  </a:outerShdw>
                </a:effectLst>
                <a:latin typeface="Arial" charset="0"/>
              </a:rPr>
              <a:t>MYELIN PHAGOCYTES MICROGLIA AND MACROPHAGES, ASTROCYTES FORM CONNECTIVE TISSUE - PLAQUE</a:t>
            </a:r>
          </a:p>
        </p:txBody>
      </p:sp>
      <p:pic>
        <p:nvPicPr>
          <p:cNvPr id="28676" name="Picture 5" descr="slika04"/>
          <p:cNvPicPr>
            <a:picLocks noChangeAspect="1" noChangeArrowheads="1"/>
          </p:cNvPicPr>
          <p:nvPr/>
        </p:nvPicPr>
        <p:blipFill>
          <a:blip r:embed="rId2"/>
          <a:srcRect/>
          <a:stretch>
            <a:fillRect/>
          </a:stretch>
        </p:blipFill>
        <p:spPr bwMode="auto">
          <a:xfrm>
            <a:off x="4643438" y="3071813"/>
            <a:ext cx="4500562" cy="3786187"/>
          </a:xfrm>
          <a:prstGeom prst="rect">
            <a:avLst/>
          </a:prstGeom>
          <a:noFill/>
          <a:ln w="57150">
            <a:solidFill>
              <a:schemeClr val="bg2"/>
            </a:solidFill>
            <a:miter lim="800000"/>
            <a:headEnd/>
            <a:tailEnd/>
          </a:ln>
        </p:spPr>
      </p:pic>
      <p:pic>
        <p:nvPicPr>
          <p:cNvPr id="28677" name="Picture 6" descr="slika05"/>
          <p:cNvPicPr>
            <a:picLocks noChangeAspect="1" noChangeArrowheads="1"/>
          </p:cNvPicPr>
          <p:nvPr/>
        </p:nvPicPr>
        <p:blipFill>
          <a:blip r:embed="rId3"/>
          <a:srcRect/>
          <a:stretch>
            <a:fillRect/>
          </a:stretch>
        </p:blipFill>
        <p:spPr bwMode="auto">
          <a:xfrm>
            <a:off x="0" y="3071813"/>
            <a:ext cx="4572000" cy="3786187"/>
          </a:xfrm>
          <a:prstGeom prst="rect">
            <a:avLst/>
          </a:prstGeom>
          <a:noFill/>
          <a:ln w="57150">
            <a:solidFill>
              <a:srgbClr val="990000"/>
            </a:solidFill>
            <a:miter lim="800000"/>
            <a:headEnd/>
            <a:tailEnd/>
          </a:ln>
        </p:spPr>
      </p:pic>
      <p:sp>
        <p:nvSpPr>
          <p:cNvPr id="71687" name="Rectangle 7"/>
          <p:cNvSpPr>
            <a:spLocks noChangeArrowheads="1"/>
          </p:cNvSpPr>
          <p:nvPr/>
        </p:nvSpPr>
        <p:spPr bwMode="auto">
          <a:xfrm>
            <a:off x="1979613" y="5084763"/>
            <a:ext cx="1221809" cy="369332"/>
          </a:xfrm>
          <a:prstGeom prst="rect">
            <a:avLst/>
          </a:prstGeom>
          <a:solidFill>
            <a:schemeClr val="accent2"/>
          </a:solidFill>
          <a:ln w="9525">
            <a:noFill/>
            <a:miter lim="800000"/>
            <a:headEnd/>
            <a:tailEnd/>
          </a:ln>
          <a:effectLst/>
        </p:spPr>
        <p:txBody>
          <a:bodyPr wrap="none">
            <a:spAutoFit/>
          </a:bodyPr>
          <a:lstStyle/>
          <a:p>
            <a:pPr>
              <a:defRPr/>
            </a:pPr>
            <a:r>
              <a:rPr lang="sr-Latn-RS" b="1" u="sng" dirty="0">
                <a:solidFill>
                  <a:schemeClr val="tx2"/>
                </a:solidFill>
                <a:effectLst>
                  <a:outerShdw blurRad="38100" dist="38100" dir="2700000" algn="tl">
                    <a:srgbClr val="000000"/>
                  </a:outerShdw>
                </a:effectLst>
              </a:rPr>
              <a:t>PLAQUE</a:t>
            </a:r>
            <a:endParaRPr lang="en-US" b="1" u="sng" dirty="0">
              <a:solidFill>
                <a:schemeClr val="tx2"/>
              </a:solidFill>
              <a:effectLst>
                <a:outerShdw blurRad="38100" dist="38100" dir="2700000" algn="tl">
                  <a:srgbClr val="000000"/>
                </a:outerShdw>
              </a:effectLst>
            </a:endParaRPr>
          </a:p>
        </p:txBody>
      </p:sp>
      <p:sp>
        <p:nvSpPr>
          <p:cNvPr id="71688" name="Rectangle 8"/>
          <p:cNvSpPr>
            <a:spLocks noChangeArrowheads="1"/>
          </p:cNvSpPr>
          <p:nvPr/>
        </p:nvSpPr>
        <p:spPr bwMode="auto">
          <a:xfrm>
            <a:off x="6659563" y="4076700"/>
            <a:ext cx="1221809" cy="369332"/>
          </a:xfrm>
          <a:prstGeom prst="rect">
            <a:avLst/>
          </a:prstGeom>
          <a:noFill/>
          <a:ln w="9525">
            <a:noFill/>
            <a:miter lim="800000"/>
            <a:headEnd/>
            <a:tailEnd/>
          </a:ln>
          <a:effectLst/>
        </p:spPr>
        <p:txBody>
          <a:bodyPr wrap="none">
            <a:spAutoFit/>
          </a:bodyPr>
          <a:lstStyle/>
          <a:p>
            <a:pPr>
              <a:defRPr/>
            </a:pPr>
            <a:r>
              <a:rPr lang="sr-Latn-RS" b="1" u="sng" dirty="0">
                <a:solidFill>
                  <a:schemeClr val="tx2"/>
                </a:solidFill>
                <a:effectLst>
                  <a:outerShdw blurRad="38100" dist="38100" dir="2700000" algn="tl">
                    <a:srgbClr val="000000"/>
                  </a:outerShdw>
                </a:effectLst>
              </a:rPr>
              <a:t>PLAQUE</a:t>
            </a:r>
            <a:endParaRPr lang="en-US" b="1" u="sng" dirty="0">
              <a:solidFill>
                <a:schemeClr val="tx2"/>
              </a:solidFill>
              <a:effectLst>
                <a:outerShdw blurRad="38100" dist="38100" dir="2700000" algn="tl">
                  <a:srgbClr val="000000"/>
                </a:outerShdw>
              </a:effectLst>
            </a:endParaRPr>
          </a:p>
        </p:txBody>
      </p:sp>
    </p:spTree>
  </p:cSld>
  <p:clrMapOvr>
    <a:masterClrMapping/>
  </p:clrMapOvr>
  <p:transition>
    <p:blinds/>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72707" name="Rectangle 3"/>
          <p:cNvSpPr>
            <a:spLocks noChangeArrowheads="1"/>
          </p:cNvSpPr>
          <p:nvPr/>
        </p:nvSpPr>
        <p:spPr bwMode="auto">
          <a:xfrm>
            <a:off x="611188" y="836613"/>
            <a:ext cx="7632700" cy="1470025"/>
          </a:xfrm>
          <a:prstGeom prst="rect">
            <a:avLst/>
          </a:prstGeom>
          <a:noFill/>
          <a:ln w="9525">
            <a:noFill/>
            <a:miter lim="800000"/>
            <a:headEnd/>
            <a:tailEnd/>
          </a:ln>
          <a:effectLst/>
        </p:spPr>
        <p:txBody>
          <a:bodyPr anchor="b"/>
          <a:lstStyle/>
          <a:p>
            <a:pPr algn="ctr">
              <a:defRPr/>
            </a:pPr>
            <a:endParaRPr lang="en-US" sz="3200" dirty="0">
              <a:solidFill>
                <a:schemeClr val="tx2"/>
              </a:solidFill>
              <a:effectLst>
                <a:outerShdw blurRad="38100" dist="38100" dir="2700000" algn="tl">
                  <a:srgbClr val="000000"/>
                </a:outerShdw>
              </a:effectLst>
              <a:latin typeface="Arial" charset="0"/>
            </a:endParaRPr>
          </a:p>
        </p:txBody>
      </p:sp>
      <p:pic>
        <p:nvPicPr>
          <p:cNvPr id="29700" name="Picture 6" descr="slika06"/>
          <p:cNvPicPr>
            <a:picLocks noChangeAspect="1" noChangeArrowheads="1"/>
          </p:cNvPicPr>
          <p:nvPr/>
        </p:nvPicPr>
        <p:blipFill>
          <a:blip r:embed="rId2"/>
          <a:srcRect/>
          <a:stretch>
            <a:fillRect/>
          </a:stretch>
        </p:blipFill>
        <p:spPr bwMode="auto">
          <a:xfrm>
            <a:off x="-1" y="2204865"/>
            <a:ext cx="9144001" cy="4653136"/>
          </a:xfrm>
          <a:prstGeom prst="rect">
            <a:avLst/>
          </a:prstGeom>
          <a:noFill/>
          <a:ln w="57150">
            <a:solidFill>
              <a:schemeClr val="bg2"/>
            </a:solidFill>
            <a:miter lim="800000"/>
            <a:headEnd/>
            <a:tailEnd/>
          </a:ln>
        </p:spPr>
      </p:pic>
      <p:sp>
        <p:nvSpPr>
          <p:cNvPr id="3" name="Okvir za tekst 2">
            <a:extLst>
              <a:ext uri="{FF2B5EF4-FFF2-40B4-BE49-F238E27FC236}">
                <a16:creationId xmlns:a16="http://schemas.microsoft.com/office/drawing/2014/main" id="{12891D1D-EE90-C933-6DE7-FFEB4B4C21E1}"/>
              </a:ext>
            </a:extLst>
          </p:cNvPr>
          <p:cNvSpPr txBox="1"/>
          <p:nvPr/>
        </p:nvSpPr>
        <p:spPr>
          <a:xfrm>
            <a:off x="107504" y="260648"/>
            <a:ext cx="8928991" cy="1815882"/>
          </a:xfrm>
          <a:prstGeom prst="rect">
            <a:avLst/>
          </a:prstGeom>
          <a:noFill/>
        </p:spPr>
        <p:txBody>
          <a:bodyPr wrap="square">
            <a:spAutoFit/>
          </a:bodyPr>
          <a:lstStyle/>
          <a:p>
            <a:r>
              <a:rPr lang="en-US" sz="2800" b="1" dirty="0"/>
              <a:t>Conductivity is disturbed in </a:t>
            </a:r>
            <a:r>
              <a:rPr lang="sr-Latn-RS" sz="2800" b="1" dirty="0" err="1"/>
              <a:t>optic</a:t>
            </a:r>
            <a:r>
              <a:rPr lang="en-US" sz="2800" b="1" dirty="0"/>
              <a:t> pathway of the white brain mass, brain stem, spinal cord,</a:t>
            </a:r>
            <a:r>
              <a:rPr lang="sr-Latn-RS" sz="2800" b="1" dirty="0"/>
              <a:t> </a:t>
            </a:r>
            <a:r>
              <a:rPr lang="sr-Latn-RS" sz="2800" b="1" dirty="0" err="1"/>
              <a:t>and</a:t>
            </a:r>
            <a:r>
              <a:rPr lang="sr-Latn-RS" sz="2800" b="1" dirty="0"/>
              <a:t> </a:t>
            </a:r>
            <a:r>
              <a:rPr lang="sr-Latn-RS" sz="2800" b="1" dirty="0" err="1"/>
              <a:t>the</a:t>
            </a:r>
            <a:r>
              <a:rPr lang="en-US" sz="2800" b="1" dirty="0"/>
              <a:t> peripheral nerves are longer intact...</a:t>
            </a:r>
            <a:endParaRPr lang="sr-Latn-RS" sz="2800" b="1" dirty="0"/>
          </a:p>
        </p:txBody>
      </p:sp>
    </p:spTree>
  </p:cSld>
  <p:clrMapOvr>
    <a:masterClrMapping/>
  </p:clrMapOvr>
  <p:transition>
    <p:blinds/>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73731" name="Rectangle 3"/>
          <p:cNvSpPr>
            <a:spLocks noChangeArrowheads="1"/>
          </p:cNvSpPr>
          <p:nvPr/>
        </p:nvSpPr>
        <p:spPr bwMode="auto">
          <a:xfrm>
            <a:off x="323850" y="5084763"/>
            <a:ext cx="7632700" cy="1470025"/>
          </a:xfrm>
          <a:prstGeom prst="rect">
            <a:avLst/>
          </a:prstGeom>
          <a:noFill/>
          <a:ln w="9525">
            <a:noFill/>
            <a:miter lim="800000"/>
            <a:headEnd/>
            <a:tailEnd/>
          </a:ln>
          <a:effectLst/>
        </p:spPr>
        <p:txBody>
          <a:bodyPr anchor="b"/>
          <a:lstStyle/>
          <a:p>
            <a:pPr algn="ctr">
              <a:defRPr/>
            </a:pPr>
            <a:endParaRPr lang="en-US" sz="3200" i="1" dirty="0">
              <a:solidFill>
                <a:schemeClr val="tx2"/>
              </a:solidFill>
              <a:effectLst>
                <a:outerShdw blurRad="38100" dist="38100" dir="2700000" algn="tl">
                  <a:srgbClr val="000000"/>
                </a:outerShdw>
              </a:effectLst>
              <a:latin typeface="Arial" charset="0"/>
            </a:endParaRPr>
          </a:p>
        </p:txBody>
      </p:sp>
      <p:pic>
        <p:nvPicPr>
          <p:cNvPr id="30724" name="Picture 5" descr="optic-neuritis"/>
          <p:cNvPicPr>
            <a:picLocks noChangeAspect="1" noChangeArrowheads="1"/>
          </p:cNvPicPr>
          <p:nvPr/>
        </p:nvPicPr>
        <p:blipFill>
          <a:blip r:embed="rId2"/>
          <a:srcRect/>
          <a:stretch>
            <a:fillRect/>
          </a:stretch>
        </p:blipFill>
        <p:spPr bwMode="auto">
          <a:xfrm>
            <a:off x="6228184" y="2276872"/>
            <a:ext cx="2731666" cy="2228453"/>
          </a:xfrm>
          <a:prstGeom prst="rect">
            <a:avLst/>
          </a:prstGeom>
          <a:noFill/>
          <a:ln w="57150">
            <a:solidFill>
              <a:schemeClr val="folHlink"/>
            </a:solidFill>
            <a:miter lim="800000"/>
            <a:headEnd/>
            <a:tailEnd/>
          </a:ln>
        </p:spPr>
      </p:pic>
      <p:sp>
        <p:nvSpPr>
          <p:cNvPr id="3" name="Okvir za tekst 2">
            <a:extLst>
              <a:ext uri="{FF2B5EF4-FFF2-40B4-BE49-F238E27FC236}">
                <a16:creationId xmlns:a16="http://schemas.microsoft.com/office/drawing/2014/main" id="{57F046CB-DA44-8F71-3048-C747F5B43722}"/>
              </a:ext>
            </a:extLst>
          </p:cNvPr>
          <p:cNvSpPr txBox="1"/>
          <p:nvPr/>
        </p:nvSpPr>
        <p:spPr>
          <a:xfrm>
            <a:off x="278040" y="1442709"/>
            <a:ext cx="6534150" cy="4401205"/>
          </a:xfrm>
          <a:prstGeom prst="rect">
            <a:avLst/>
          </a:prstGeom>
          <a:noFill/>
        </p:spPr>
        <p:txBody>
          <a:bodyPr wrap="square">
            <a:spAutoFit/>
          </a:bodyPr>
          <a:lstStyle/>
          <a:p>
            <a:r>
              <a:rPr lang="sr-Latn-RS" sz="2800" b="1" dirty="0"/>
              <a:t>DEMYELIZATION DISEASES:</a:t>
            </a:r>
          </a:p>
          <a:p>
            <a:endParaRPr lang="sr-Latn-RS" sz="2800" b="1" dirty="0"/>
          </a:p>
          <a:p>
            <a:r>
              <a:rPr lang="sr-Latn-RS" sz="2800" b="1" dirty="0"/>
              <a:t>ISOLATED OPTIC NEURITIS, MULTIPLE SCLEROSIS, </a:t>
            </a:r>
          </a:p>
          <a:p>
            <a:r>
              <a:rPr lang="sr-Latn-RS" sz="2800" b="1" i="1" dirty="0"/>
              <a:t>DEVIK'S</a:t>
            </a:r>
            <a:r>
              <a:rPr lang="sr-Latn-RS" sz="2800" b="1" dirty="0"/>
              <a:t> DISEASE, NEUROMYELITIS OPTICS DEMYELINIZATION OF THE SPINAL CORD - </a:t>
            </a:r>
            <a:r>
              <a:rPr lang="sr-Latn-RS" sz="2800" b="1" i="1" dirty="0" err="1"/>
              <a:t>SHILDERC's</a:t>
            </a:r>
            <a:r>
              <a:rPr lang="sr-Latn-RS" sz="2800" b="1" i="1" dirty="0"/>
              <a:t>,</a:t>
            </a:r>
            <a:r>
              <a:rPr lang="sr-Latn-RS" sz="2800" b="1" dirty="0"/>
              <a:t> GENERALIZED, </a:t>
            </a:r>
          </a:p>
          <a:p>
            <a:r>
              <a:rPr lang="sr-Latn-RS" sz="2800" b="1" dirty="0"/>
              <a:t>BILATERAL OPTIC NEURITIS,...</a:t>
            </a:r>
          </a:p>
        </p:txBody>
      </p:sp>
    </p:spTree>
  </p:cSld>
  <p:clrMapOvr>
    <a:masterClrMapping/>
  </p:clrMapOvr>
  <p:transition>
    <p:blinds/>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75779" name="Rectangle 3"/>
          <p:cNvSpPr>
            <a:spLocks noChangeArrowheads="1"/>
          </p:cNvSpPr>
          <p:nvPr/>
        </p:nvSpPr>
        <p:spPr bwMode="auto">
          <a:xfrm>
            <a:off x="320800" y="3003082"/>
            <a:ext cx="8784976" cy="1470025"/>
          </a:xfrm>
          <a:prstGeom prst="rect">
            <a:avLst/>
          </a:prstGeom>
          <a:noFill/>
          <a:ln w="9525">
            <a:noFill/>
            <a:miter lim="800000"/>
            <a:headEnd/>
            <a:tailEnd/>
          </a:ln>
          <a:effectLst/>
        </p:spPr>
        <p:txBody>
          <a:bodyPr anchor="b"/>
          <a:lstStyle/>
          <a:p>
            <a:pPr>
              <a:defRPr/>
            </a:pPr>
            <a:r>
              <a:rPr lang="en-US" sz="2800" b="1" dirty="0">
                <a:solidFill>
                  <a:schemeClr val="tx2"/>
                </a:solidFill>
                <a:effectLst>
                  <a:outerShdw blurRad="38100" dist="38100" dir="2700000" algn="tl">
                    <a:srgbClr val="000000"/>
                  </a:outerShdw>
                </a:effectLst>
                <a:latin typeface="Arial" charset="0"/>
              </a:rPr>
              <a:t>Optic neuritis </a:t>
            </a:r>
            <a:r>
              <a:rPr lang="en-US" sz="2800" dirty="0">
                <a:solidFill>
                  <a:schemeClr val="tx2"/>
                </a:solidFill>
                <a:effectLst>
                  <a:outerShdw blurRad="38100" dist="38100" dir="2700000" algn="tl">
                    <a:srgbClr val="000000"/>
                  </a:outerShdw>
                </a:effectLst>
                <a:latin typeface="Arial" charset="0"/>
              </a:rPr>
              <a:t>with </a:t>
            </a:r>
            <a:r>
              <a:rPr lang="sr-Latn-RS" sz="2800" dirty="0" err="1">
                <a:solidFill>
                  <a:schemeClr val="tx2"/>
                </a:solidFill>
                <a:effectLst>
                  <a:outerShdw blurRad="38100" dist="38100" dir="2700000" algn="tl">
                    <a:srgbClr val="000000"/>
                  </a:outerShdw>
                </a:effectLst>
                <a:latin typeface="Arial" charset="0"/>
              </a:rPr>
              <a:t>the</a:t>
            </a:r>
            <a:r>
              <a:rPr lang="en-US" sz="2800" dirty="0">
                <a:solidFill>
                  <a:schemeClr val="tx2"/>
                </a:solidFill>
                <a:effectLst>
                  <a:outerShdw blurRad="38100" dist="38100" dir="2700000" algn="tl">
                    <a:srgbClr val="000000"/>
                  </a:outerShdw>
                </a:effectLst>
                <a:latin typeface="Arial" charset="0"/>
              </a:rPr>
              <a:t> normal MRI finding gives </a:t>
            </a:r>
            <a:r>
              <a:rPr lang="sr-Latn-RS" sz="2800" dirty="0" err="1">
                <a:solidFill>
                  <a:schemeClr val="tx2"/>
                </a:solidFill>
                <a:effectLst>
                  <a:outerShdw blurRad="38100" dist="38100" dir="2700000" algn="tl">
                    <a:srgbClr val="000000"/>
                  </a:outerShdw>
                </a:effectLst>
                <a:latin typeface="Arial" charset="0"/>
              </a:rPr>
              <a:t>the</a:t>
            </a:r>
            <a:r>
              <a:rPr lang="en-US" sz="2800" dirty="0">
                <a:solidFill>
                  <a:schemeClr val="tx2"/>
                </a:solidFill>
                <a:effectLst>
                  <a:outerShdw blurRad="38100" dist="38100" dir="2700000" algn="tl">
                    <a:srgbClr val="000000"/>
                  </a:outerShdw>
                </a:effectLst>
                <a:latin typeface="Arial" charset="0"/>
              </a:rPr>
              <a:t> 16% chance of MS in 5 years... </a:t>
            </a:r>
            <a:endParaRPr lang="sr-Latn-RS" sz="2800" dirty="0">
              <a:solidFill>
                <a:schemeClr val="tx2"/>
              </a:solidFill>
              <a:effectLst>
                <a:outerShdw blurRad="38100" dist="38100" dir="2700000" algn="tl">
                  <a:srgbClr val="000000"/>
                </a:outerShdw>
              </a:effectLst>
              <a:latin typeface="Arial" charset="0"/>
            </a:endParaRPr>
          </a:p>
          <a:p>
            <a:pPr>
              <a:defRPr/>
            </a:pPr>
            <a:r>
              <a:rPr lang="en-US" sz="2800" b="1" dirty="0">
                <a:solidFill>
                  <a:schemeClr val="tx2"/>
                </a:solidFill>
                <a:effectLst>
                  <a:outerShdw blurRad="38100" dist="38100" dir="2700000" algn="tl">
                    <a:srgbClr val="000000"/>
                  </a:outerShdw>
                </a:effectLst>
                <a:latin typeface="Arial" charset="0"/>
              </a:rPr>
              <a:t>The first attack </a:t>
            </a:r>
            <a:r>
              <a:rPr lang="en-US" sz="2800" dirty="0">
                <a:solidFill>
                  <a:schemeClr val="tx2"/>
                </a:solidFill>
                <a:effectLst>
                  <a:outerShdw blurRad="38100" dist="38100" dir="2700000" algn="tl">
                    <a:srgbClr val="000000"/>
                  </a:outerShdw>
                </a:effectLst>
                <a:latin typeface="Arial" charset="0"/>
              </a:rPr>
              <a:t>of neuritis gives </a:t>
            </a:r>
            <a:r>
              <a:rPr lang="sr-Latn-RS" sz="2800" dirty="0" err="1">
                <a:solidFill>
                  <a:schemeClr val="tx2"/>
                </a:solidFill>
                <a:effectLst>
                  <a:outerShdw blurRad="38100" dist="38100" dir="2700000" algn="tl">
                    <a:srgbClr val="000000"/>
                  </a:outerShdw>
                </a:effectLst>
                <a:latin typeface="Arial" charset="0"/>
              </a:rPr>
              <a:t>the</a:t>
            </a:r>
            <a:r>
              <a:rPr lang="en-US" sz="2800" dirty="0">
                <a:solidFill>
                  <a:schemeClr val="tx2"/>
                </a:solidFill>
                <a:effectLst>
                  <a:outerShdw blurRad="38100" dist="38100" dir="2700000" algn="tl">
                    <a:srgbClr val="000000"/>
                  </a:outerShdw>
                </a:effectLst>
                <a:latin typeface="Arial" charset="0"/>
              </a:rPr>
              <a:t> 50% demyelination change on MRI in 5-10 years</a:t>
            </a:r>
            <a:r>
              <a:rPr lang="sr-Latn-RS" sz="2800" dirty="0">
                <a:solidFill>
                  <a:schemeClr val="tx2"/>
                </a:solidFill>
                <a:effectLst>
                  <a:outerShdw blurRad="38100" dist="38100" dir="2700000" algn="tl">
                    <a:srgbClr val="000000"/>
                  </a:outerShdw>
                </a:effectLst>
                <a:latin typeface="Arial" charset="0"/>
              </a:rPr>
              <a:t>,</a:t>
            </a:r>
            <a:r>
              <a:rPr lang="en-US" sz="2800" dirty="0">
                <a:solidFill>
                  <a:schemeClr val="tx2"/>
                </a:solidFill>
                <a:effectLst>
                  <a:outerShdw blurRad="38100" dist="38100" dir="2700000" algn="tl">
                    <a:srgbClr val="000000"/>
                  </a:outerShdw>
                </a:effectLst>
                <a:latin typeface="Arial" charset="0"/>
              </a:rPr>
              <a:t> </a:t>
            </a:r>
            <a:endParaRPr lang="sr-Latn-RS" sz="2800" dirty="0">
              <a:solidFill>
                <a:schemeClr val="tx2"/>
              </a:solidFill>
              <a:effectLst>
                <a:outerShdw blurRad="38100" dist="38100" dir="2700000" algn="tl">
                  <a:srgbClr val="000000"/>
                </a:outerShdw>
              </a:effectLst>
              <a:latin typeface="Arial" charset="0"/>
            </a:endParaRPr>
          </a:p>
          <a:p>
            <a:pPr>
              <a:defRPr/>
            </a:pPr>
            <a:r>
              <a:rPr lang="en-US" sz="2800" dirty="0">
                <a:solidFill>
                  <a:schemeClr val="tx2"/>
                </a:solidFill>
                <a:effectLst>
                  <a:outerShdw blurRad="38100" dist="38100" dir="2700000" algn="tl">
                    <a:srgbClr val="000000"/>
                  </a:outerShdw>
                </a:effectLst>
                <a:latin typeface="Arial" charset="0"/>
              </a:rPr>
              <a:t>70% of neuritis is part of MS with positive HLA-DR2 , HLA-DRB 1-15, </a:t>
            </a:r>
            <a:endParaRPr lang="sr-Latn-RS" sz="2800" dirty="0">
              <a:solidFill>
                <a:schemeClr val="tx2"/>
              </a:solidFill>
              <a:effectLst>
                <a:outerShdw blurRad="38100" dist="38100" dir="2700000" algn="tl">
                  <a:srgbClr val="000000"/>
                </a:outerShdw>
              </a:effectLst>
              <a:latin typeface="Arial" charset="0"/>
            </a:endParaRPr>
          </a:p>
          <a:p>
            <a:pPr>
              <a:defRPr/>
            </a:pPr>
            <a:r>
              <a:rPr lang="en-US" sz="2800" b="1" i="1" dirty="0" err="1">
                <a:solidFill>
                  <a:schemeClr val="tx2"/>
                </a:solidFill>
                <a:effectLst>
                  <a:outerShdw blurRad="38100" dist="38100" dir="2700000" algn="tl">
                    <a:srgbClr val="000000"/>
                  </a:outerShdw>
                </a:effectLst>
                <a:latin typeface="Arial" charset="0"/>
              </a:rPr>
              <a:t>Uchtoff's</a:t>
            </a:r>
            <a:r>
              <a:rPr lang="en-US" sz="2800" b="1" dirty="0">
                <a:solidFill>
                  <a:schemeClr val="tx2"/>
                </a:solidFill>
                <a:effectLst>
                  <a:outerShdw blurRad="38100" dist="38100" dir="2700000" algn="tl">
                    <a:srgbClr val="000000"/>
                  </a:outerShdw>
                </a:effectLst>
                <a:latin typeface="Arial" charset="0"/>
              </a:rPr>
              <a:t> phenomenon </a:t>
            </a:r>
            <a:r>
              <a:rPr lang="en-US" sz="2800" dirty="0">
                <a:solidFill>
                  <a:schemeClr val="tx2"/>
                </a:solidFill>
                <a:effectLst>
                  <a:outerShdw blurRad="38100" dist="38100" dir="2700000" algn="tl">
                    <a:srgbClr val="000000"/>
                  </a:outerShdw>
                </a:effectLst>
                <a:latin typeface="Arial" charset="0"/>
              </a:rPr>
              <a:t>of progression </a:t>
            </a:r>
            <a:endParaRPr lang="sr-Latn-RS" sz="2800" dirty="0">
              <a:solidFill>
                <a:schemeClr val="tx2"/>
              </a:solidFill>
              <a:effectLst>
                <a:outerShdw blurRad="38100" dist="38100" dir="2700000" algn="tl">
                  <a:srgbClr val="000000"/>
                </a:outerShdw>
              </a:effectLst>
              <a:latin typeface="Arial" charset="0"/>
            </a:endParaRPr>
          </a:p>
          <a:p>
            <a:pPr>
              <a:defRPr/>
            </a:pPr>
            <a:r>
              <a:rPr lang="en-US" sz="2800" dirty="0">
                <a:solidFill>
                  <a:schemeClr val="tx2"/>
                </a:solidFill>
                <a:effectLst>
                  <a:outerShdw blurRad="38100" dist="38100" dir="2700000" algn="tl">
                    <a:srgbClr val="000000"/>
                  </a:outerShdw>
                </a:effectLst>
                <a:latin typeface="Arial" charset="0"/>
              </a:rPr>
              <a:t>(with an increase in body temperature,</a:t>
            </a:r>
            <a:r>
              <a:rPr lang="sr-Latn-RS" sz="2800" dirty="0">
                <a:solidFill>
                  <a:schemeClr val="tx2"/>
                </a:solidFill>
                <a:effectLst>
                  <a:outerShdw blurRad="38100" dist="38100" dir="2700000" algn="tl">
                    <a:srgbClr val="000000"/>
                  </a:outerShdw>
                </a:effectLst>
                <a:latin typeface="Arial" charset="0"/>
              </a:rPr>
              <a:t> </a:t>
            </a:r>
            <a:r>
              <a:rPr lang="sr-Latn-RS" sz="2800" dirty="0" err="1">
                <a:solidFill>
                  <a:schemeClr val="tx2"/>
                </a:solidFill>
                <a:effectLst>
                  <a:outerShdw blurRad="38100" dist="38100" dir="2700000" algn="tl">
                    <a:srgbClr val="000000"/>
                  </a:outerShdw>
                </a:effectLst>
                <a:latin typeface="Arial" charset="0"/>
              </a:rPr>
              <a:t>the</a:t>
            </a:r>
            <a:r>
              <a:rPr lang="en-US" sz="2800" dirty="0">
                <a:solidFill>
                  <a:schemeClr val="tx2"/>
                </a:solidFill>
                <a:effectLst>
                  <a:outerShdw blurRad="38100" dist="38100" dir="2700000" algn="tl">
                    <a:srgbClr val="000000"/>
                  </a:outerShdw>
                </a:effectLst>
                <a:latin typeface="Arial" charset="0"/>
              </a:rPr>
              <a:t> physical work, in gyms, in the solarium</a:t>
            </a:r>
            <a:r>
              <a:rPr lang="sr-Latn-RS" sz="2800" dirty="0">
                <a:solidFill>
                  <a:schemeClr val="tx2"/>
                </a:solidFill>
                <a:effectLst>
                  <a:outerShdw blurRad="38100" dist="38100" dir="2700000" algn="tl">
                    <a:srgbClr val="000000"/>
                  </a:outerShdw>
                </a:effectLst>
                <a:latin typeface="Arial" charset="0"/>
              </a:rPr>
              <a:t>,</a:t>
            </a:r>
            <a:r>
              <a:rPr lang="en-US" sz="2800" dirty="0">
                <a:solidFill>
                  <a:schemeClr val="tx2"/>
                </a:solidFill>
                <a:effectLst>
                  <a:outerShdw blurRad="38100" dist="38100" dir="2700000" algn="tl">
                    <a:srgbClr val="000000"/>
                  </a:outerShdw>
                </a:effectLst>
                <a:latin typeface="Arial" charset="0"/>
              </a:rPr>
              <a:t>...)</a:t>
            </a:r>
          </a:p>
        </p:txBody>
      </p:sp>
      <p:pic>
        <p:nvPicPr>
          <p:cNvPr id="32772" name="Picture 5" descr="optotipi"/>
          <p:cNvPicPr>
            <a:picLocks noChangeAspect="1" noChangeArrowheads="1"/>
          </p:cNvPicPr>
          <p:nvPr/>
        </p:nvPicPr>
        <p:blipFill>
          <a:blip r:embed="rId2"/>
          <a:srcRect/>
          <a:stretch>
            <a:fillRect/>
          </a:stretch>
        </p:blipFill>
        <p:spPr bwMode="auto">
          <a:xfrm>
            <a:off x="6328934" y="4503939"/>
            <a:ext cx="2281237" cy="1860550"/>
          </a:xfrm>
          <a:prstGeom prst="rect">
            <a:avLst/>
          </a:prstGeom>
          <a:noFill/>
          <a:ln w="57150">
            <a:solidFill>
              <a:srgbClr val="990000"/>
            </a:solidFill>
            <a:miter lim="800000"/>
            <a:headEnd/>
            <a:tailEnd/>
          </a:ln>
        </p:spPr>
      </p:pic>
    </p:spTree>
  </p:cSld>
  <p:clrMapOvr>
    <a:masterClrMapping/>
  </p:clrMapOvr>
  <p:transition>
    <p:blinds/>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76803" name="Rectangle 3"/>
          <p:cNvSpPr>
            <a:spLocks noChangeArrowheads="1"/>
          </p:cNvSpPr>
          <p:nvPr/>
        </p:nvSpPr>
        <p:spPr bwMode="auto">
          <a:xfrm>
            <a:off x="468313" y="5157788"/>
            <a:ext cx="8137525" cy="1470025"/>
          </a:xfrm>
          <a:prstGeom prst="rect">
            <a:avLst/>
          </a:prstGeom>
          <a:noFill/>
          <a:ln w="9525">
            <a:noFill/>
            <a:miter lim="800000"/>
            <a:headEnd/>
            <a:tailEnd/>
          </a:ln>
          <a:effectLst/>
        </p:spPr>
        <p:txBody>
          <a:bodyPr anchor="b"/>
          <a:lstStyle/>
          <a:p>
            <a:pPr algn="ctr">
              <a:defRPr/>
            </a:pPr>
            <a:endParaRPr lang="sr-Cyrl-CS" sz="3200" dirty="0">
              <a:solidFill>
                <a:schemeClr val="tx2"/>
              </a:solidFill>
              <a:effectLst>
                <a:outerShdw blurRad="38100" dist="38100" dir="2700000" algn="tl">
                  <a:srgbClr val="000000"/>
                </a:outerShdw>
              </a:effectLst>
              <a:latin typeface="Arial" charset="0"/>
            </a:endParaRPr>
          </a:p>
        </p:txBody>
      </p:sp>
      <p:pic>
        <p:nvPicPr>
          <p:cNvPr id="33796" name="Picture 5"/>
          <p:cNvPicPr>
            <a:picLocks noChangeAspect="1" noChangeArrowheads="1"/>
          </p:cNvPicPr>
          <p:nvPr/>
        </p:nvPicPr>
        <p:blipFill>
          <a:blip r:embed="rId2"/>
          <a:srcRect/>
          <a:stretch>
            <a:fillRect/>
          </a:stretch>
        </p:blipFill>
        <p:spPr bwMode="auto">
          <a:xfrm>
            <a:off x="5436096" y="230187"/>
            <a:ext cx="3404964" cy="1889206"/>
          </a:xfrm>
          <a:prstGeom prst="rect">
            <a:avLst/>
          </a:prstGeom>
          <a:noFill/>
          <a:ln w="9525">
            <a:noFill/>
            <a:miter lim="800000"/>
            <a:headEnd/>
            <a:tailEnd/>
          </a:ln>
        </p:spPr>
      </p:pic>
      <p:sp>
        <p:nvSpPr>
          <p:cNvPr id="3" name="Okvir za tekst 2">
            <a:extLst>
              <a:ext uri="{FF2B5EF4-FFF2-40B4-BE49-F238E27FC236}">
                <a16:creationId xmlns:a16="http://schemas.microsoft.com/office/drawing/2014/main" id="{06F88B0D-2806-7344-50B1-64C7D1338184}"/>
              </a:ext>
            </a:extLst>
          </p:cNvPr>
          <p:cNvSpPr txBox="1"/>
          <p:nvPr/>
        </p:nvSpPr>
        <p:spPr>
          <a:xfrm>
            <a:off x="538162" y="2466473"/>
            <a:ext cx="8061326" cy="3416320"/>
          </a:xfrm>
          <a:prstGeom prst="rect">
            <a:avLst/>
          </a:prstGeom>
          <a:noFill/>
        </p:spPr>
        <p:txBody>
          <a:bodyPr wrap="square">
            <a:spAutoFit/>
          </a:bodyPr>
          <a:lstStyle/>
          <a:p>
            <a:r>
              <a:rPr lang="sr-Latn-RS" sz="2400" b="1" dirty="0"/>
              <a:t>…MRI VISUALIZATION WITH CONTRASTAND BY SUPPRESSION OF FATTY TISSUE</a:t>
            </a:r>
          </a:p>
          <a:p>
            <a:endParaRPr lang="sr-Latn-RS" sz="2400" b="1" dirty="0"/>
          </a:p>
          <a:p>
            <a:r>
              <a:rPr lang="sr-Latn-RS" sz="2400" b="1" dirty="0"/>
              <a:t>RETROBULBAR NEURITIS: MULTIPLE, ACUTE, DEMYELIZATION PLAQUES, </a:t>
            </a:r>
          </a:p>
          <a:p>
            <a:r>
              <a:rPr lang="sr-Latn-RS" sz="2400" b="1" dirty="0"/>
              <a:t>THE SYNONYMS: </a:t>
            </a:r>
            <a:r>
              <a:rPr lang="sr-Latn-RS" sz="2400" b="1" dirty="0" err="1"/>
              <a:t>lesions</a:t>
            </a:r>
            <a:r>
              <a:rPr lang="sr-Latn-RS" sz="2400" b="1" dirty="0"/>
              <a:t>, </a:t>
            </a:r>
            <a:r>
              <a:rPr lang="sr-Latn-RS" sz="2400" b="1" dirty="0" err="1"/>
              <a:t>scars</a:t>
            </a:r>
            <a:r>
              <a:rPr lang="sr-Latn-RS" sz="2400" b="1" dirty="0"/>
              <a:t>, </a:t>
            </a:r>
            <a:r>
              <a:rPr lang="sr-Latn-RS" sz="2400" b="1" dirty="0" err="1"/>
              <a:t>sclerosis</a:t>
            </a:r>
            <a:r>
              <a:rPr lang="sr-Latn-RS" sz="2400" b="1" dirty="0"/>
              <a:t>,…</a:t>
            </a:r>
          </a:p>
          <a:p>
            <a:endParaRPr lang="sr-Latn-RS" sz="2400" b="1" dirty="0"/>
          </a:p>
          <a:p>
            <a:r>
              <a:rPr lang="sr-Latn-RS" sz="2400" b="1" dirty="0"/>
              <a:t>…IN PERIVENTRICULAR, WHITE MASS, CORPUS CALLOSUM, OPTIC NERVE,…</a:t>
            </a:r>
          </a:p>
        </p:txBody>
      </p:sp>
    </p:spTree>
  </p:cSld>
  <p:clrMapOvr>
    <a:masterClrMapping/>
  </p:clrMapOvr>
  <p:transition>
    <p:blinds/>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3"/>
          <p:cNvPicPr>
            <a:picLocks noChangeAspect="1" noChangeArrowheads="1"/>
          </p:cNvPicPr>
          <p:nvPr/>
        </p:nvPicPr>
        <p:blipFill>
          <a:blip r:embed="rId2"/>
          <a:srcRect/>
          <a:stretch>
            <a:fillRect/>
          </a:stretch>
        </p:blipFill>
        <p:spPr bwMode="auto">
          <a:xfrm>
            <a:off x="4716463" y="0"/>
            <a:ext cx="4427537" cy="4365625"/>
          </a:xfrm>
          <a:prstGeom prst="rect">
            <a:avLst/>
          </a:prstGeom>
          <a:noFill/>
          <a:ln w="9525">
            <a:noFill/>
            <a:miter lim="800000"/>
            <a:headEnd/>
            <a:tailEnd/>
          </a:ln>
        </p:spPr>
      </p:pic>
      <p:pic>
        <p:nvPicPr>
          <p:cNvPr id="34819" name="Picture 4"/>
          <p:cNvPicPr>
            <a:picLocks noChangeAspect="1" noChangeArrowheads="1"/>
          </p:cNvPicPr>
          <p:nvPr/>
        </p:nvPicPr>
        <p:blipFill>
          <a:blip r:embed="rId3"/>
          <a:srcRect/>
          <a:stretch>
            <a:fillRect/>
          </a:stretch>
        </p:blipFill>
        <p:spPr bwMode="auto">
          <a:xfrm>
            <a:off x="0" y="4357688"/>
            <a:ext cx="4787900" cy="2671762"/>
          </a:xfrm>
          <a:prstGeom prst="rect">
            <a:avLst/>
          </a:prstGeom>
          <a:noFill/>
          <a:ln w="9525">
            <a:noFill/>
            <a:miter lim="800000"/>
            <a:headEnd/>
            <a:tailEnd/>
          </a:ln>
        </p:spPr>
      </p:pic>
      <p:pic>
        <p:nvPicPr>
          <p:cNvPr id="34820" name="Picture 3"/>
          <p:cNvPicPr>
            <a:picLocks noChangeAspect="1" noChangeArrowheads="1"/>
          </p:cNvPicPr>
          <p:nvPr/>
        </p:nvPicPr>
        <p:blipFill>
          <a:blip r:embed="rId4"/>
          <a:srcRect/>
          <a:stretch>
            <a:fillRect/>
          </a:stretch>
        </p:blipFill>
        <p:spPr bwMode="auto">
          <a:xfrm>
            <a:off x="0" y="-242888"/>
            <a:ext cx="4760913" cy="2663826"/>
          </a:xfrm>
          <a:prstGeom prst="rect">
            <a:avLst/>
          </a:prstGeom>
          <a:noFill/>
          <a:ln w="9525">
            <a:noFill/>
            <a:miter lim="800000"/>
            <a:headEnd/>
            <a:tailEnd/>
          </a:ln>
        </p:spPr>
      </p:pic>
      <p:pic>
        <p:nvPicPr>
          <p:cNvPr id="34821" name="Picture 4"/>
          <p:cNvPicPr>
            <a:picLocks noChangeAspect="1" noChangeArrowheads="1"/>
          </p:cNvPicPr>
          <p:nvPr/>
        </p:nvPicPr>
        <p:blipFill>
          <a:blip r:embed="rId5"/>
          <a:srcRect/>
          <a:stretch>
            <a:fillRect/>
          </a:stretch>
        </p:blipFill>
        <p:spPr bwMode="auto">
          <a:xfrm>
            <a:off x="0" y="2205038"/>
            <a:ext cx="4786313" cy="2232025"/>
          </a:xfrm>
          <a:prstGeom prst="rect">
            <a:avLst/>
          </a:prstGeom>
          <a:noFill/>
          <a:ln w="9525">
            <a:noFill/>
            <a:miter lim="800000"/>
            <a:headEnd/>
            <a:tailEnd/>
          </a:ln>
        </p:spPr>
      </p:pic>
      <p:pic>
        <p:nvPicPr>
          <p:cNvPr id="34822" name="Picture 4"/>
          <p:cNvPicPr>
            <a:picLocks noChangeAspect="1" noChangeArrowheads="1"/>
          </p:cNvPicPr>
          <p:nvPr/>
        </p:nvPicPr>
        <p:blipFill>
          <a:blip r:embed="rId6"/>
          <a:srcRect/>
          <a:stretch>
            <a:fillRect/>
          </a:stretch>
        </p:blipFill>
        <p:spPr bwMode="auto">
          <a:xfrm>
            <a:off x="4787900" y="3860800"/>
            <a:ext cx="4356100" cy="3168650"/>
          </a:xfrm>
          <a:prstGeom prst="rect">
            <a:avLst/>
          </a:prstGeom>
          <a:noFill/>
          <a:ln w="9525">
            <a:noFill/>
            <a:miter lim="800000"/>
            <a:headEnd/>
            <a:tailEnd/>
          </a:ln>
        </p:spPr>
      </p:pic>
      <p:pic>
        <p:nvPicPr>
          <p:cNvPr id="34823" name="Picture 10" descr="optic-neuritis3"/>
          <p:cNvPicPr>
            <a:picLocks noChangeAspect="1" noChangeArrowheads="1"/>
          </p:cNvPicPr>
          <p:nvPr/>
        </p:nvPicPr>
        <p:blipFill>
          <a:blip r:embed="rId7"/>
          <a:srcRect/>
          <a:stretch>
            <a:fillRect/>
          </a:stretch>
        </p:blipFill>
        <p:spPr bwMode="auto">
          <a:xfrm>
            <a:off x="7358063" y="2133600"/>
            <a:ext cx="1785937" cy="1943100"/>
          </a:xfrm>
          <a:prstGeom prst="rect">
            <a:avLst/>
          </a:prstGeom>
          <a:noFill/>
          <a:ln w="9525">
            <a:noFill/>
            <a:miter lim="800000"/>
            <a:headEnd/>
            <a:tailEnd/>
          </a:ln>
        </p:spPr>
      </p:pic>
    </p:spTree>
  </p:cSld>
  <p:clrMapOvr>
    <a:masterClrMapping/>
  </p:clrMapOvr>
  <p:transition>
    <p:blinds/>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9" name="Rectangle 5"/>
          <p:cNvSpPr>
            <a:spLocks noGrp="1" noChangeArrowheads="1"/>
          </p:cNvSpPr>
          <p:nvPr>
            <p:ph type="title"/>
          </p:nvPr>
        </p:nvSpPr>
        <p:spPr>
          <a:xfrm>
            <a:off x="21771" y="332656"/>
            <a:ext cx="9144000" cy="1139826"/>
          </a:xfrm>
        </p:spPr>
        <p:txBody>
          <a:bodyPr/>
          <a:lstStyle/>
          <a:p>
            <a:pPr eaLnBrk="1" hangingPunct="1">
              <a:defRPr/>
            </a:pPr>
            <a:r>
              <a:rPr lang="en-US" sz="3800" b="1" dirty="0">
                <a:cs typeface="Tahoma" pitchFamily="34" charset="0"/>
              </a:rPr>
              <a:t>"The </a:t>
            </a:r>
            <a:r>
              <a:rPr lang="sr-Latn-RS" sz="3800" b="1" dirty="0">
                <a:cs typeface="Tahoma" pitchFamily="34" charset="0"/>
              </a:rPr>
              <a:t>E</a:t>
            </a:r>
            <a:r>
              <a:rPr lang="en-US" sz="3800" b="1" dirty="0">
                <a:cs typeface="Tahoma" pitchFamily="34" charset="0"/>
              </a:rPr>
              <a:t>ye is </a:t>
            </a:r>
            <a:r>
              <a:rPr lang="sr-Latn-RS" sz="3800" b="1" dirty="0" err="1">
                <a:cs typeface="Tahoma" pitchFamily="34" charset="0"/>
              </a:rPr>
              <a:t>the</a:t>
            </a:r>
            <a:r>
              <a:rPr lang="sr-Latn-RS" sz="3800" b="1" dirty="0">
                <a:cs typeface="Tahoma" pitchFamily="34" charset="0"/>
              </a:rPr>
              <a:t> P</a:t>
            </a:r>
            <a:r>
              <a:rPr lang="en-US" sz="3800" b="1" dirty="0" err="1">
                <a:cs typeface="Tahoma" pitchFamily="34" charset="0"/>
              </a:rPr>
              <a:t>rotruding</a:t>
            </a:r>
            <a:r>
              <a:rPr lang="en-US" sz="3800" b="1" dirty="0">
                <a:cs typeface="Tahoma" pitchFamily="34" charset="0"/>
              </a:rPr>
              <a:t> </a:t>
            </a:r>
            <a:r>
              <a:rPr lang="sr-Latn-RS" sz="3800" b="1" dirty="0">
                <a:cs typeface="Tahoma" pitchFamily="34" charset="0"/>
              </a:rPr>
              <a:t>P</a:t>
            </a:r>
            <a:r>
              <a:rPr lang="en-US" sz="3800" b="1" dirty="0">
                <a:cs typeface="Tahoma" pitchFamily="34" charset="0"/>
              </a:rPr>
              <a:t>art </a:t>
            </a:r>
            <a:br>
              <a:rPr lang="sr-Latn-RS" sz="3800" b="1" dirty="0">
                <a:cs typeface="Tahoma" pitchFamily="34" charset="0"/>
              </a:rPr>
            </a:br>
            <a:r>
              <a:rPr lang="en-US" sz="3800" b="1" dirty="0">
                <a:cs typeface="Tahoma" pitchFamily="34" charset="0"/>
              </a:rPr>
              <a:t>of the </a:t>
            </a:r>
            <a:r>
              <a:rPr lang="sr-Latn-RS" sz="3800" b="1" dirty="0">
                <a:cs typeface="Tahoma" pitchFamily="34" charset="0"/>
              </a:rPr>
              <a:t>B</a:t>
            </a:r>
            <a:r>
              <a:rPr lang="en-US" sz="3800" b="1" dirty="0">
                <a:cs typeface="Tahoma" pitchFamily="34" charset="0"/>
              </a:rPr>
              <a:t>rain..."</a:t>
            </a:r>
            <a:endParaRPr lang="sr-Cyrl-CS" sz="3800" b="1" dirty="0">
              <a:cs typeface="Tahoma" pitchFamily="34" charset="0"/>
            </a:endParaRPr>
          </a:p>
        </p:txBody>
      </p:sp>
      <p:pic>
        <p:nvPicPr>
          <p:cNvPr id="5123" name="Picture 8" descr="oko-optikus"/>
          <p:cNvPicPr>
            <a:picLocks noGrp="1" noChangeAspect="1" noChangeArrowheads="1"/>
          </p:cNvPicPr>
          <p:nvPr>
            <p:ph idx="1"/>
          </p:nvPr>
        </p:nvPicPr>
        <p:blipFill>
          <a:blip r:embed="rId2"/>
          <a:srcRect/>
          <a:stretch>
            <a:fillRect/>
          </a:stretch>
        </p:blipFill>
        <p:spPr>
          <a:xfrm>
            <a:off x="899592" y="1556791"/>
            <a:ext cx="7416824" cy="5040561"/>
          </a:xfrm>
        </p:spPr>
      </p:pic>
    </p:spTree>
  </p:cSld>
  <p:clrMapOvr>
    <a:masterClrMapping/>
  </p:clrMapOvr>
  <p:transition>
    <p:blinds/>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83971" name="Rectangle 3"/>
          <p:cNvSpPr>
            <a:spLocks noChangeArrowheads="1"/>
          </p:cNvSpPr>
          <p:nvPr/>
        </p:nvSpPr>
        <p:spPr bwMode="auto">
          <a:xfrm>
            <a:off x="628650" y="4594933"/>
            <a:ext cx="7886700" cy="1470025"/>
          </a:xfrm>
          <a:prstGeom prst="rect">
            <a:avLst/>
          </a:prstGeom>
          <a:noFill/>
          <a:ln w="9525">
            <a:noFill/>
            <a:miter lim="800000"/>
            <a:headEnd/>
            <a:tailEnd/>
          </a:ln>
          <a:effectLst/>
        </p:spPr>
        <p:txBody>
          <a:bodyPr anchor="b"/>
          <a:lstStyle/>
          <a:p>
            <a:pPr>
              <a:defRPr/>
            </a:pPr>
            <a:r>
              <a:rPr lang="en-US" sz="2800" b="1" dirty="0">
                <a:solidFill>
                  <a:schemeClr val="tx2"/>
                </a:solidFill>
                <a:effectLst>
                  <a:outerShdw blurRad="38100" dist="38100" dir="2700000" algn="tl">
                    <a:srgbClr val="000000"/>
                  </a:outerShdw>
                </a:effectLst>
                <a:latin typeface="Arial" charset="0"/>
              </a:rPr>
              <a:t>OPTIC NERVE</a:t>
            </a:r>
            <a:r>
              <a:rPr lang="sr-Latn-RS" sz="2800" b="1" dirty="0">
                <a:solidFill>
                  <a:schemeClr val="tx2"/>
                </a:solidFill>
                <a:effectLst>
                  <a:outerShdw blurRad="38100" dist="38100" dir="2700000" algn="tl">
                    <a:srgbClr val="000000"/>
                  </a:outerShdw>
                </a:effectLst>
                <a:latin typeface="Arial" charset="0"/>
              </a:rPr>
              <a:t> –</a:t>
            </a:r>
            <a:r>
              <a:rPr lang="en-US" sz="2800" b="1" dirty="0">
                <a:solidFill>
                  <a:schemeClr val="tx2"/>
                </a:solidFill>
                <a:effectLst>
                  <a:outerShdw blurRad="38100" dist="38100" dir="2700000" algn="tl">
                    <a:srgbClr val="000000"/>
                  </a:outerShdw>
                </a:effectLst>
                <a:latin typeface="Arial" charset="0"/>
              </a:rPr>
              <a:t> DYSFUNCTION</a:t>
            </a:r>
            <a:r>
              <a:rPr lang="sr-Latn-RS" sz="2800" b="1" dirty="0">
                <a:solidFill>
                  <a:schemeClr val="tx2"/>
                </a:solidFill>
                <a:effectLst>
                  <a:outerShdw blurRad="38100" dist="38100" dir="2700000" algn="tl">
                    <a:srgbClr val="000000"/>
                  </a:outerShdw>
                </a:effectLst>
                <a:latin typeface="Arial" charset="0"/>
              </a:rPr>
              <a:t>:</a:t>
            </a:r>
          </a:p>
          <a:p>
            <a:pPr>
              <a:defRPr/>
            </a:pPr>
            <a:r>
              <a:rPr lang="en-US" sz="2800" dirty="0">
                <a:solidFill>
                  <a:schemeClr val="tx2"/>
                </a:solidFill>
                <a:effectLst>
                  <a:outerShdw blurRad="38100" dist="38100" dir="2700000" algn="tl">
                    <a:srgbClr val="000000"/>
                  </a:outerShdw>
                </a:effectLst>
                <a:latin typeface="Arial" charset="0"/>
              </a:rPr>
              <a:t> </a:t>
            </a:r>
            <a:endParaRPr lang="sr-Latn-RS" sz="2800" dirty="0">
              <a:solidFill>
                <a:schemeClr val="tx2"/>
              </a:solidFill>
              <a:effectLst>
                <a:outerShdw blurRad="38100" dist="38100" dir="2700000" algn="tl">
                  <a:srgbClr val="000000"/>
                </a:outerShdw>
              </a:effectLst>
              <a:latin typeface="Arial" charset="0"/>
            </a:endParaRPr>
          </a:p>
          <a:p>
            <a:pPr marL="457200" indent="-457200">
              <a:buFont typeface="Wingdings" panose="05000000000000000000" pitchFamily="2" charset="2"/>
              <a:buChar char="ü"/>
              <a:defRPr/>
            </a:pPr>
            <a:r>
              <a:rPr lang="en-US" sz="2800" dirty="0">
                <a:solidFill>
                  <a:schemeClr val="tx2"/>
                </a:solidFill>
                <a:effectLst>
                  <a:outerShdw blurRad="38100" dist="38100" dir="2700000" algn="tl">
                    <a:srgbClr val="000000"/>
                  </a:outerShdw>
                </a:effectLst>
                <a:latin typeface="Arial" charset="0"/>
              </a:rPr>
              <a:t>Decreased vision </a:t>
            </a:r>
            <a:endParaRPr lang="sr-Latn-RS" sz="2800" dirty="0">
              <a:solidFill>
                <a:schemeClr val="tx2"/>
              </a:solidFill>
              <a:effectLst>
                <a:outerShdw blurRad="38100" dist="38100" dir="2700000" algn="tl">
                  <a:srgbClr val="000000"/>
                </a:outerShdw>
              </a:effectLst>
              <a:latin typeface="Arial" charset="0"/>
            </a:endParaRPr>
          </a:p>
          <a:p>
            <a:pPr marL="457200" indent="-457200">
              <a:buFont typeface="Wingdings" panose="05000000000000000000" pitchFamily="2" charset="2"/>
              <a:buChar char="ü"/>
              <a:defRPr/>
            </a:pPr>
            <a:r>
              <a:rPr lang="en-US" sz="2800" dirty="0">
                <a:solidFill>
                  <a:schemeClr val="tx2"/>
                </a:solidFill>
                <a:effectLst>
                  <a:outerShdw blurRad="38100" dist="38100" dir="2700000" algn="tl">
                    <a:srgbClr val="000000"/>
                  </a:outerShdw>
                </a:effectLst>
                <a:latin typeface="Arial" charset="0"/>
              </a:rPr>
              <a:t>Afferent pupillary defect  </a:t>
            </a:r>
            <a:endParaRPr lang="sr-Latn-RS" sz="2800" dirty="0">
              <a:solidFill>
                <a:schemeClr val="tx2"/>
              </a:solidFill>
              <a:effectLst>
                <a:outerShdw blurRad="38100" dist="38100" dir="2700000" algn="tl">
                  <a:srgbClr val="000000"/>
                </a:outerShdw>
              </a:effectLst>
              <a:latin typeface="Arial" charset="0"/>
            </a:endParaRPr>
          </a:p>
          <a:p>
            <a:pPr marL="457200" indent="-457200">
              <a:buFont typeface="Wingdings" panose="05000000000000000000" pitchFamily="2" charset="2"/>
              <a:buChar char="ü"/>
              <a:defRPr/>
            </a:pPr>
            <a:r>
              <a:rPr lang="en-US" sz="2800" dirty="0">
                <a:solidFill>
                  <a:schemeClr val="tx2"/>
                </a:solidFill>
                <a:effectLst>
                  <a:outerShdw blurRad="38100" dist="38100" dir="2700000" algn="tl">
                    <a:srgbClr val="000000"/>
                  </a:outerShdw>
                </a:effectLst>
                <a:latin typeface="Arial" charset="0"/>
              </a:rPr>
              <a:t>Dyschromatopsia in the red-green base</a:t>
            </a:r>
            <a:endParaRPr lang="sr-Latn-RS" sz="2800" dirty="0">
              <a:solidFill>
                <a:schemeClr val="tx2"/>
              </a:solidFill>
              <a:effectLst>
                <a:outerShdw blurRad="38100" dist="38100" dir="2700000" algn="tl">
                  <a:srgbClr val="000000"/>
                </a:outerShdw>
              </a:effectLst>
              <a:latin typeface="Arial" charset="0"/>
            </a:endParaRPr>
          </a:p>
          <a:p>
            <a:pPr marL="457200" indent="-457200">
              <a:buFont typeface="Wingdings" panose="05000000000000000000" pitchFamily="2" charset="2"/>
              <a:buChar char="ü"/>
              <a:defRPr/>
            </a:pPr>
            <a:r>
              <a:rPr lang="en-US" sz="2800" dirty="0">
                <a:solidFill>
                  <a:schemeClr val="tx2"/>
                </a:solidFill>
                <a:effectLst>
                  <a:outerShdw blurRad="38100" dist="38100" dir="2700000" algn="tl">
                    <a:srgbClr val="000000"/>
                  </a:outerShdw>
                </a:effectLst>
                <a:latin typeface="Arial" charset="0"/>
              </a:rPr>
              <a:t>Decreased sensitivity to bright light</a:t>
            </a:r>
            <a:endParaRPr lang="sr-Latn-RS" sz="2800" dirty="0">
              <a:solidFill>
                <a:schemeClr val="tx2"/>
              </a:solidFill>
              <a:effectLst>
                <a:outerShdw blurRad="38100" dist="38100" dir="2700000" algn="tl">
                  <a:srgbClr val="000000"/>
                </a:outerShdw>
              </a:effectLst>
              <a:latin typeface="Arial" charset="0"/>
            </a:endParaRPr>
          </a:p>
          <a:p>
            <a:pPr marL="457200" indent="-457200">
              <a:buFont typeface="Wingdings" panose="05000000000000000000" pitchFamily="2" charset="2"/>
              <a:buChar char="ü"/>
              <a:defRPr/>
            </a:pPr>
            <a:r>
              <a:rPr lang="en-US" sz="2800" dirty="0">
                <a:solidFill>
                  <a:schemeClr val="tx2"/>
                </a:solidFill>
                <a:effectLst>
                  <a:outerShdw blurRad="38100" dist="38100" dir="2700000" algn="tl">
                    <a:srgbClr val="000000"/>
                  </a:outerShdw>
                </a:effectLst>
                <a:latin typeface="Arial" charset="0"/>
              </a:rPr>
              <a:t>Decreased contrast sensitivity </a:t>
            </a:r>
            <a:endParaRPr lang="sr-Latn-RS" sz="2800" dirty="0">
              <a:solidFill>
                <a:schemeClr val="tx2"/>
              </a:solidFill>
              <a:effectLst>
                <a:outerShdw blurRad="38100" dist="38100" dir="2700000" algn="tl">
                  <a:srgbClr val="000000"/>
                </a:outerShdw>
              </a:effectLst>
              <a:latin typeface="Arial" charset="0"/>
            </a:endParaRPr>
          </a:p>
          <a:p>
            <a:pPr>
              <a:defRPr/>
            </a:pPr>
            <a:r>
              <a:rPr lang="en-US" sz="2800" dirty="0">
                <a:solidFill>
                  <a:schemeClr val="tx2"/>
                </a:solidFill>
                <a:effectLst>
                  <a:outerShdw blurRad="38100" dist="38100" dir="2700000" algn="tl">
                    <a:srgbClr val="000000"/>
                  </a:outerShdw>
                </a:effectLst>
                <a:latin typeface="Arial" charset="0"/>
              </a:rPr>
              <a:t> </a:t>
            </a:r>
            <a:endParaRPr lang="sr-Latn-RS" sz="2800" dirty="0">
              <a:solidFill>
                <a:schemeClr val="tx2"/>
              </a:solidFill>
              <a:effectLst>
                <a:outerShdw blurRad="38100" dist="38100" dir="2700000" algn="tl">
                  <a:srgbClr val="000000"/>
                </a:outerShdw>
              </a:effectLst>
              <a:latin typeface="Arial" charset="0"/>
            </a:endParaRPr>
          </a:p>
          <a:p>
            <a:pPr marL="457200" indent="-457200">
              <a:buFont typeface="Wingdings" panose="05000000000000000000" pitchFamily="2" charset="2"/>
              <a:buChar char="ü"/>
              <a:defRPr/>
            </a:pPr>
            <a:r>
              <a:rPr lang="en-US" sz="2800" b="1" dirty="0">
                <a:solidFill>
                  <a:schemeClr val="tx2"/>
                </a:solidFill>
                <a:effectLst>
                  <a:outerShdw blurRad="38100" dist="38100" dir="2700000" algn="tl">
                    <a:srgbClr val="000000"/>
                  </a:outerShdw>
                </a:effectLst>
                <a:latin typeface="Arial" charset="0"/>
              </a:rPr>
              <a:t>Visual field defects: </a:t>
            </a:r>
            <a:r>
              <a:rPr lang="en-US" sz="2800" dirty="0">
                <a:solidFill>
                  <a:schemeClr val="tx2"/>
                </a:solidFill>
                <a:effectLst>
                  <a:outerShdw blurRad="38100" dist="38100" dir="2700000" algn="tl">
                    <a:srgbClr val="000000"/>
                  </a:outerShdw>
                </a:effectLst>
                <a:latin typeface="Arial" charset="0"/>
              </a:rPr>
              <a:t>diffuse depression of the central visual field,</a:t>
            </a:r>
            <a:r>
              <a:rPr lang="sr-Latn-RS" sz="2800" dirty="0">
                <a:solidFill>
                  <a:schemeClr val="tx2"/>
                </a:solidFill>
                <a:effectLst>
                  <a:outerShdw blurRad="38100" dist="38100" dir="2700000" algn="tl">
                    <a:srgbClr val="000000"/>
                  </a:outerShdw>
                </a:effectLst>
                <a:latin typeface="Arial" charset="0"/>
              </a:rPr>
              <a:t> </a:t>
            </a:r>
            <a:r>
              <a:rPr lang="sr-Latn-RS" sz="2800" dirty="0" err="1">
                <a:solidFill>
                  <a:schemeClr val="tx2"/>
                </a:solidFill>
                <a:effectLst>
                  <a:outerShdw blurRad="38100" dist="38100" dir="2700000" algn="tl">
                    <a:srgbClr val="000000"/>
                  </a:outerShdw>
                </a:effectLst>
                <a:latin typeface="Arial" charset="0"/>
              </a:rPr>
              <a:t>the</a:t>
            </a:r>
            <a:r>
              <a:rPr lang="en-US" sz="2800" dirty="0">
                <a:solidFill>
                  <a:schemeClr val="tx2"/>
                </a:solidFill>
                <a:effectLst>
                  <a:outerShdw blurRad="38100" dist="38100" dir="2700000" algn="tl">
                    <a:srgbClr val="000000"/>
                  </a:outerShdw>
                </a:effectLst>
                <a:latin typeface="Arial" charset="0"/>
              </a:rPr>
              <a:t> </a:t>
            </a:r>
            <a:r>
              <a:rPr lang="en-US" sz="2800" dirty="0" err="1">
                <a:solidFill>
                  <a:schemeClr val="tx2"/>
                </a:solidFill>
                <a:effectLst>
                  <a:outerShdw blurRad="38100" dist="38100" dir="2700000" algn="tl">
                    <a:srgbClr val="000000"/>
                  </a:outerShdw>
                </a:effectLst>
                <a:latin typeface="Arial" charset="0"/>
              </a:rPr>
              <a:t>centro</a:t>
            </a:r>
            <a:r>
              <a:rPr lang="sr-Latn-RS" sz="2800" dirty="0">
                <a:solidFill>
                  <a:schemeClr val="tx2"/>
                </a:solidFill>
                <a:effectLst>
                  <a:outerShdw blurRad="38100" dist="38100" dir="2700000" algn="tl">
                    <a:srgbClr val="000000"/>
                  </a:outerShdw>
                </a:effectLst>
                <a:latin typeface="Arial" charset="0"/>
              </a:rPr>
              <a:t>-</a:t>
            </a:r>
            <a:r>
              <a:rPr lang="en-US" sz="2800" dirty="0">
                <a:solidFill>
                  <a:schemeClr val="tx2"/>
                </a:solidFill>
                <a:effectLst>
                  <a:outerShdw blurRad="38100" dist="38100" dir="2700000" algn="tl">
                    <a:srgbClr val="000000"/>
                  </a:outerShdw>
                </a:effectLst>
                <a:latin typeface="Arial" charset="0"/>
              </a:rPr>
              <a:t>cecal, </a:t>
            </a:r>
            <a:r>
              <a:rPr lang="sr-Latn-RS" sz="2800" dirty="0" err="1">
                <a:solidFill>
                  <a:schemeClr val="tx2"/>
                </a:solidFill>
                <a:effectLst>
                  <a:outerShdw blurRad="38100" dist="38100" dir="2700000" algn="tl">
                    <a:srgbClr val="000000"/>
                  </a:outerShdw>
                </a:effectLst>
                <a:latin typeface="Arial" charset="0"/>
              </a:rPr>
              <a:t>the</a:t>
            </a:r>
            <a:r>
              <a:rPr lang="sr-Latn-RS" sz="2800" dirty="0">
                <a:solidFill>
                  <a:schemeClr val="tx2"/>
                </a:solidFill>
                <a:effectLst>
                  <a:outerShdw blurRad="38100" dist="38100" dir="2700000" algn="tl">
                    <a:srgbClr val="000000"/>
                  </a:outerShdw>
                </a:effectLst>
                <a:latin typeface="Arial" charset="0"/>
              </a:rPr>
              <a:t> </a:t>
            </a:r>
            <a:r>
              <a:rPr lang="en-US" sz="2800" dirty="0">
                <a:solidFill>
                  <a:schemeClr val="tx2"/>
                </a:solidFill>
                <a:effectLst>
                  <a:outerShdw blurRad="38100" dist="38100" dir="2700000" algn="tl">
                    <a:srgbClr val="000000"/>
                  </a:outerShdw>
                </a:effectLst>
                <a:latin typeface="Arial" charset="0"/>
              </a:rPr>
              <a:t>altitudinal, </a:t>
            </a:r>
            <a:r>
              <a:rPr lang="sr-Latn-RS" sz="2800" dirty="0">
                <a:solidFill>
                  <a:schemeClr val="tx2"/>
                </a:solidFill>
                <a:effectLst>
                  <a:outerShdw blurRad="38100" dist="38100" dir="2700000" algn="tl">
                    <a:srgbClr val="000000"/>
                  </a:outerShdw>
                </a:effectLst>
                <a:latin typeface="Arial" charset="0"/>
              </a:rPr>
              <a:t> </a:t>
            </a:r>
            <a:r>
              <a:rPr lang="sr-Latn-RS" sz="2800" dirty="0" err="1">
                <a:solidFill>
                  <a:schemeClr val="tx2"/>
                </a:solidFill>
                <a:effectLst>
                  <a:outerShdw blurRad="38100" dist="38100" dir="2700000" algn="tl">
                    <a:srgbClr val="000000"/>
                  </a:outerShdw>
                </a:effectLst>
                <a:latin typeface="Arial" charset="0"/>
              </a:rPr>
              <a:t>the</a:t>
            </a:r>
            <a:r>
              <a:rPr lang="sr-Latn-RS" sz="2800" dirty="0">
                <a:solidFill>
                  <a:schemeClr val="tx2"/>
                </a:solidFill>
                <a:effectLst>
                  <a:outerShdw blurRad="38100" dist="38100" dir="2700000" algn="tl">
                    <a:srgbClr val="000000"/>
                  </a:outerShdw>
                </a:effectLst>
                <a:latin typeface="Arial" charset="0"/>
              </a:rPr>
              <a:t> </a:t>
            </a:r>
            <a:r>
              <a:rPr lang="en-US" sz="2800" dirty="0">
                <a:solidFill>
                  <a:schemeClr val="tx2"/>
                </a:solidFill>
                <a:effectLst>
                  <a:outerShdw blurRad="38100" dist="38100" dir="2700000" algn="tl">
                    <a:srgbClr val="000000"/>
                  </a:outerShdw>
                </a:effectLst>
                <a:latin typeface="Arial" charset="0"/>
              </a:rPr>
              <a:t>combined scotomas</a:t>
            </a:r>
            <a:r>
              <a:rPr lang="sr-Latn-RS" sz="2800" dirty="0">
                <a:solidFill>
                  <a:schemeClr val="tx2"/>
                </a:solidFill>
                <a:effectLst>
                  <a:outerShdw blurRad="38100" dist="38100" dir="2700000" algn="tl">
                    <a:srgbClr val="000000"/>
                  </a:outerShdw>
                </a:effectLst>
                <a:latin typeface="Arial" charset="0"/>
              </a:rPr>
              <a:t>,</a:t>
            </a:r>
            <a:r>
              <a:rPr lang="sr-Latn-RS" sz="2800" dirty="0" err="1">
                <a:solidFill>
                  <a:schemeClr val="tx2"/>
                </a:solidFill>
                <a:effectLst>
                  <a:outerShdw blurRad="38100" dist="38100" dir="2700000" algn="tl">
                    <a:srgbClr val="000000"/>
                  </a:outerShdw>
                </a:effectLst>
                <a:latin typeface="Arial" charset="0"/>
              </a:rPr>
              <a:t>etc</a:t>
            </a:r>
            <a:r>
              <a:rPr lang="sr-Latn-RS" sz="2800" dirty="0">
                <a:solidFill>
                  <a:schemeClr val="tx2"/>
                </a:solidFill>
                <a:effectLst>
                  <a:outerShdw blurRad="38100" dist="38100" dir="2700000" algn="tl">
                    <a:srgbClr val="000000"/>
                  </a:outerShdw>
                </a:effectLst>
                <a:latin typeface="Arial" charset="0"/>
              </a:rPr>
              <a:t>…</a:t>
            </a:r>
            <a:endParaRPr lang="sr-Cyrl-CS" sz="2800" dirty="0">
              <a:solidFill>
                <a:schemeClr val="tx2"/>
              </a:solidFill>
              <a:effectLst>
                <a:outerShdw blurRad="38100" dist="38100" dir="2700000" algn="tl">
                  <a:srgbClr val="000000"/>
                </a:outerShdw>
              </a:effectLst>
              <a:latin typeface="Arial" charset="0"/>
            </a:endParaRPr>
          </a:p>
        </p:txBody>
      </p:sp>
      <p:pic>
        <p:nvPicPr>
          <p:cNvPr id="41988" name="Picture 4" descr="disapointment"/>
          <p:cNvPicPr>
            <a:picLocks noChangeAspect="1" noChangeArrowheads="1"/>
          </p:cNvPicPr>
          <p:nvPr/>
        </p:nvPicPr>
        <p:blipFill>
          <a:blip r:embed="rId2"/>
          <a:srcRect/>
          <a:stretch>
            <a:fillRect/>
          </a:stretch>
        </p:blipFill>
        <p:spPr bwMode="auto">
          <a:xfrm>
            <a:off x="7061992" y="181317"/>
            <a:ext cx="1944687" cy="2305050"/>
          </a:xfrm>
          <a:prstGeom prst="rect">
            <a:avLst/>
          </a:prstGeom>
          <a:noFill/>
          <a:ln w="57150">
            <a:solidFill>
              <a:schemeClr val="folHlink"/>
            </a:solidFill>
            <a:miter lim="800000"/>
            <a:headEnd/>
            <a:tailEnd/>
          </a:ln>
        </p:spPr>
      </p:pic>
    </p:spTree>
  </p:cSld>
  <p:clrMapOvr>
    <a:masterClrMapping/>
  </p:clrMapOvr>
  <p:transition>
    <p:blinds/>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86019" name="Rectangle 3"/>
          <p:cNvSpPr>
            <a:spLocks noChangeArrowheads="1"/>
          </p:cNvSpPr>
          <p:nvPr/>
        </p:nvSpPr>
        <p:spPr bwMode="auto">
          <a:xfrm>
            <a:off x="539750" y="4941888"/>
            <a:ext cx="7886700" cy="1470025"/>
          </a:xfrm>
          <a:prstGeom prst="rect">
            <a:avLst/>
          </a:prstGeom>
          <a:noFill/>
          <a:ln w="57150">
            <a:solidFill>
              <a:schemeClr val="bg2"/>
            </a:solidFill>
            <a:miter lim="800000"/>
            <a:headEnd/>
            <a:tailEnd/>
          </a:ln>
          <a:effectLst/>
        </p:spPr>
        <p:txBody>
          <a:bodyPr anchor="b"/>
          <a:lstStyle/>
          <a:p>
            <a:pPr algn="ctr">
              <a:defRPr/>
            </a:pPr>
            <a:endParaRPr lang="sr-Latn-RS" sz="3600" b="1" dirty="0">
              <a:solidFill>
                <a:schemeClr val="tx2"/>
              </a:solidFill>
              <a:effectLst>
                <a:outerShdw blurRad="38100" dist="38100" dir="2700000" algn="tl">
                  <a:srgbClr val="000000"/>
                </a:outerShdw>
              </a:effectLst>
              <a:latin typeface="Arial" charset="0"/>
            </a:endParaRPr>
          </a:p>
        </p:txBody>
      </p:sp>
      <p:pic>
        <p:nvPicPr>
          <p:cNvPr id="43012" name="Picture 5" descr="multiple-sclerosis_10"/>
          <p:cNvPicPr>
            <a:picLocks noChangeAspect="1" noChangeArrowheads="1"/>
          </p:cNvPicPr>
          <p:nvPr/>
        </p:nvPicPr>
        <p:blipFill>
          <a:blip r:embed="rId2"/>
          <a:srcRect/>
          <a:stretch>
            <a:fillRect/>
          </a:stretch>
        </p:blipFill>
        <p:spPr bwMode="auto">
          <a:xfrm>
            <a:off x="5436096" y="4097241"/>
            <a:ext cx="3163392" cy="2314672"/>
          </a:xfrm>
          <a:prstGeom prst="rect">
            <a:avLst/>
          </a:prstGeom>
          <a:noFill/>
          <a:ln w="9525">
            <a:noFill/>
            <a:miter lim="800000"/>
            <a:headEnd/>
            <a:tailEnd/>
          </a:ln>
        </p:spPr>
      </p:pic>
      <p:sp>
        <p:nvSpPr>
          <p:cNvPr id="3" name="Okvir za tekst 2">
            <a:extLst>
              <a:ext uri="{FF2B5EF4-FFF2-40B4-BE49-F238E27FC236}">
                <a16:creationId xmlns:a16="http://schemas.microsoft.com/office/drawing/2014/main" id="{3583702B-FB8C-365D-69CB-0553DA736C4A}"/>
              </a:ext>
            </a:extLst>
          </p:cNvPr>
          <p:cNvSpPr txBox="1"/>
          <p:nvPr/>
        </p:nvSpPr>
        <p:spPr>
          <a:xfrm>
            <a:off x="323528" y="923235"/>
            <a:ext cx="8712968" cy="4770537"/>
          </a:xfrm>
          <a:prstGeom prst="rect">
            <a:avLst/>
          </a:prstGeom>
          <a:noFill/>
        </p:spPr>
        <p:txBody>
          <a:bodyPr wrap="square">
            <a:spAutoFit/>
          </a:bodyPr>
          <a:lstStyle/>
          <a:p>
            <a:r>
              <a:rPr lang="sr-Latn-RS" sz="2400" b="1" dirty="0"/>
              <a:t>MULTIPLE SCLEROSIS: HEREDITARY </a:t>
            </a:r>
          </a:p>
          <a:p>
            <a:r>
              <a:rPr lang="sr-Latn-RS" sz="2400" b="1" dirty="0"/>
              <a:t>(</a:t>
            </a:r>
            <a:r>
              <a:rPr lang="sr-Latn-RS" sz="2400" b="1" dirty="0" err="1"/>
              <a:t>genetic</a:t>
            </a:r>
            <a:r>
              <a:rPr lang="sr-Latn-RS" sz="2400" b="1" dirty="0"/>
              <a:t> </a:t>
            </a:r>
            <a:r>
              <a:rPr lang="sr-Latn-RS" sz="2400" b="1" dirty="0" err="1"/>
              <a:t>variants</a:t>
            </a:r>
            <a:r>
              <a:rPr lang="sr-Latn-RS" sz="2400" b="1" dirty="0"/>
              <a:t>: IL 7R-</a:t>
            </a:r>
            <a:r>
              <a:rPr lang="el-GR" sz="2400" b="1" dirty="0"/>
              <a:t>α, </a:t>
            </a:r>
            <a:r>
              <a:rPr lang="sr-Latn-RS" sz="2400" b="1" dirty="0"/>
              <a:t>IL 2R-</a:t>
            </a:r>
            <a:r>
              <a:rPr lang="el-GR" sz="2400" b="1" dirty="0"/>
              <a:t>α</a:t>
            </a:r>
            <a:r>
              <a:rPr lang="sr-Latn-RS" sz="2400" b="1" dirty="0"/>
              <a:t>,…</a:t>
            </a:r>
            <a:r>
              <a:rPr lang="el-GR" sz="2400" b="1" dirty="0"/>
              <a:t>)</a:t>
            </a:r>
            <a:r>
              <a:rPr lang="sr-Latn-RS" sz="2400" b="1" dirty="0"/>
              <a:t>,</a:t>
            </a:r>
            <a:r>
              <a:rPr lang="el-GR" sz="2400" b="1" dirty="0"/>
              <a:t> </a:t>
            </a:r>
            <a:r>
              <a:rPr lang="sr-Latn-RS" sz="2400" b="1" dirty="0"/>
              <a:t>AUTOIMMUNE, DEMYELINIZING,…</a:t>
            </a:r>
          </a:p>
          <a:p>
            <a:endParaRPr lang="sr-Latn-RS" sz="2400" b="1" dirty="0"/>
          </a:p>
          <a:p>
            <a:r>
              <a:rPr lang="sr-Latn-RS" sz="2400" b="1" dirty="0"/>
              <a:t>…EXERCERBATIONS, REMISSIONS, IRREGULAR FREQUENCY, </a:t>
            </a:r>
            <a:r>
              <a:rPr lang="sr-Latn-RS" sz="2400" b="1" dirty="0" err="1"/>
              <a:t>the</a:t>
            </a:r>
            <a:r>
              <a:rPr lang="sr-Latn-RS" sz="2400" b="1" dirty="0"/>
              <a:t> PROVOCATION, UNPREDICTABILITY OF DURATION, PROGRESSION,…</a:t>
            </a:r>
          </a:p>
          <a:p>
            <a:endParaRPr lang="sr-Latn-RS" sz="2400" b="1" dirty="0"/>
          </a:p>
          <a:p>
            <a:endParaRPr lang="sr-Latn-RS" sz="2400" b="1" dirty="0"/>
          </a:p>
          <a:p>
            <a:r>
              <a:rPr lang="sr-Latn-RS" sz="3200" b="1" dirty="0"/>
              <a:t>THE EPIDEMIC OF </a:t>
            </a:r>
          </a:p>
          <a:p>
            <a:r>
              <a:rPr lang="sr-Latn-RS" sz="3200" b="1" dirty="0"/>
              <a:t>TODAY…</a:t>
            </a:r>
          </a:p>
        </p:txBody>
      </p:sp>
    </p:spTree>
  </p:cSld>
  <p:clrMapOvr>
    <a:masterClrMapping/>
  </p:clrMapOvr>
  <p:transition>
    <p:blinds/>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87043" name="Rectangle 3"/>
          <p:cNvSpPr>
            <a:spLocks noChangeArrowheads="1"/>
          </p:cNvSpPr>
          <p:nvPr/>
        </p:nvSpPr>
        <p:spPr bwMode="auto">
          <a:xfrm>
            <a:off x="357188" y="1500188"/>
            <a:ext cx="7886700" cy="1470025"/>
          </a:xfrm>
          <a:prstGeom prst="rect">
            <a:avLst/>
          </a:prstGeom>
          <a:noFill/>
          <a:ln w="9525">
            <a:noFill/>
            <a:miter lim="800000"/>
            <a:headEnd/>
            <a:tailEnd/>
          </a:ln>
          <a:effectLst/>
        </p:spPr>
        <p:txBody>
          <a:bodyPr anchor="b"/>
          <a:lstStyle/>
          <a:p>
            <a:pPr algn="ctr">
              <a:defRPr/>
            </a:pPr>
            <a:endParaRPr lang="sr-Cyrl-CS" sz="2800" dirty="0">
              <a:solidFill>
                <a:schemeClr val="tx2"/>
              </a:solidFill>
              <a:effectLst>
                <a:outerShdw blurRad="38100" dist="38100" dir="2700000" algn="tl">
                  <a:srgbClr val="000000"/>
                </a:outerShdw>
              </a:effectLst>
              <a:latin typeface="Arial" charset="0"/>
            </a:endParaRPr>
          </a:p>
        </p:txBody>
      </p:sp>
      <p:pic>
        <p:nvPicPr>
          <p:cNvPr id="44036" name="Picture 5" descr="slika16"/>
          <p:cNvPicPr>
            <a:picLocks noChangeAspect="1" noChangeArrowheads="1"/>
          </p:cNvPicPr>
          <p:nvPr/>
        </p:nvPicPr>
        <p:blipFill>
          <a:blip r:embed="rId2"/>
          <a:srcRect/>
          <a:stretch>
            <a:fillRect/>
          </a:stretch>
        </p:blipFill>
        <p:spPr bwMode="auto">
          <a:xfrm>
            <a:off x="0" y="3212974"/>
            <a:ext cx="4643438" cy="3645025"/>
          </a:xfrm>
          <a:prstGeom prst="rect">
            <a:avLst/>
          </a:prstGeom>
          <a:noFill/>
          <a:ln w="9525">
            <a:noFill/>
            <a:miter lim="800000"/>
            <a:headEnd/>
            <a:tailEnd/>
          </a:ln>
        </p:spPr>
      </p:pic>
      <p:pic>
        <p:nvPicPr>
          <p:cNvPr id="44037" name="Picture 6" descr="slika17"/>
          <p:cNvPicPr>
            <a:picLocks noChangeAspect="1" noChangeArrowheads="1"/>
          </p:cNvPicPr>
          <p:nvPr/>
        </p:nvPicPr>
        <p:blipFill>
          <a:blip r:embed="rId3"/>
          <a:srcRect/>
          <a:stretch>
            <a:fillRect/>
          </a:stretch>
        </p:blipFill>
        <p:spPr bwMode="auto">
          <a:xfrm>
            <a:off x="4427538" y="3212976"/>
            <a:ext cx="4716462" cy="3645024"/>
          </a:xfrm>
          <a:prstGeom prst="rect">
            <a:avLst/>
          </a:prstGeom>
          <a:noFill/>
          <a:ln w="9525">
            <a:noFill/>
            <a:miter lim="800000"/>
            <a:headEnd/>
            <a:tailEnd/>
          </a:ln>
        </p:spPr>
      </p:pic>
      <p:pic>
        <p:nvPicPr>
          <p:cNvPr id="44038" name="Picture 7" descr="untitled"/>
          <p:cNvPicPr>
            <a:picLocks noChangeAspect="1" noChangeArrowheads="1"/>
          </p:cNvPicPr>
          <p:nvPr/>
        </p:nvPicPr>
        <p:blipFill>
          <a:blip r:embed="rId4"/>
          <a:srcRect/>
          <a:stretch>
            <a:fillRect/>
          </a:stretch>
        </p:blipFill>
        <p:spPr bwMode="auto">
          <a:xfrm>
            <a:off x="6444208" y="424759"/>
            <a:ext cx="2699792" cy="2071688"/>
          </a:xfrm>
          <a:prstGeom prst="rect">
            <a:avLst/>
          </a:prstGeom>
          <a:noFill/>
          <a:ln w="9525">
            <a:noFill/>
            <a:miter lim="800000"/>
            <a:headEnd/>
            <a:tailEnd/>
          </a:ln>
        </p:spPr>
      </p:pic>
      <p:sp>
        <p:nvSpPr>
          <p:cNvPr id="3" name="Okvir za tekst 2">
            <a:extLst>
              <a:ext uri="{FF2B5EF4-FFF2-40B4-BE49-F238E27FC236}">
                <a16:creationId xmlns:a16="http://schemas.microsoft.com/office/drawing/2014/main" id="{0F7C521B-C86C-D9E3-2F7F-3DD400750331}"/>
              </a:ext>
            </a:extLst>
          </p:cNvPr>
          <p:cNvSpPr txBox="1"/>
          <p:nvPr/>
        </p:nvSpPr>
        <p:spPr>
          <a:xfrm>
            <a:off x="52277" y="856675"/>
            <a:ext cx="6840760" cy="1815882"/>
          </a:xfrm>
          <a:prstGeom prst="rect">
            <a:avLst/>
          </a:prstGeom>
          <a:noFill/>
        </p:spPr>
        <p:txBody>
          <a:bodyPr wrap="square">
            <a:spAutoFit/>
          </a:bodyPr>
          <a:lstStyle/>
          <a:p>
            <a:pPr algn="ctr"/>
            <a:r>
              <a:rPr lang="en-US" sz="2800" b="1" dirty="0"/>
              <a:t>DEMOGRAPHY AGE</a:t>
            </a:r>
            <a:r>
              <a:rPr lang="sr-Latn-RS" sz="2800" b="1" dirty="0"/>
              <a:t>: </a:t>
            </a:r>
          </a:p>
          <a:p>
            <a:pPr algn="ctr"/>
            <a:r>
              <a:rPr lang="en-US" sz="2800" b="1" dirty="0"/>
              <a:t>18-50 YEARS</a:t>
            </a:r>
            <a:r>
              <a:rPr lang="sr-Latn-RS" sz="2800" b="1" dirty="0"/>
              <a:t>,</a:t>
            </a:r>
            <a:r>
              <a:rPr lang="en-US" sz="2800" b="1" dirty="0"/>
              <a:t> </a:t>
            </a:r>
            <a:endParaRPr lang="sr-Latn-RS" sz="2800" b="1" dirty="0"/>
          </a:p>
          <a:p>
            <a:pPr algn="ctr"/>
            <a:r>
              <a:rPr lang="en-US" sz="2800" b="1" dirty="0"/>
              <a:t>DOMINATION OF WOMEN</a:t>
            </a:r>
            <a:r>
              <a:rPr lang="sr-Latn-RS" sz="2800" b="1" dirty="0"/>
              <a:t>,</a:t>
            </a:r>
            <a:r>
              <a:rPr lang="en-US" sz="2800" b="1" dirty="0"/>
              <a:t> </a:t>
            </a:r>
            <a:endParaRPr lang="sr-Latn-RS" sz="2800" b="1" dirty="0"/>
          </a:p>
          <a:p>
            <a:pPr algn="ctr"/>
            <a:r>
              <a:rPr lang="sr-Latn-RS" sz="2800" b="1" dirty="0"/>
              <a:t> </a:t>
            </a:r>
            <a:r>
              <a:rPr lang="sr-Latn-RS" sz="2800" b="1" dirty="0" err="1"/>
              <a:t>of</a:t>
            </a:r>
            <a:r>
              <a:rPr lang="sr-Latn-RS" sz="2800" b="1" dirty="0"/>
              <a:t> </a:t>
            </a:r>
            <a:r>
              <a:rPr lang="en-US" sz="2800" b="1" dirty="0"/>
              <a:t>THE WHITE RACE</a:t>
            </a:r>
            <a:r>
              <a:rPr lang="sr-Latn-RS" sz="2800" b="1" dirty="0"/>
              <a:t>,…</a:t>
            </a:r>
            <a:r>
              <a:rPr lang="en-US" sz="2800" b="1" dirty="0"/>
              <a:t> </a:t>
            </a:r>
            <a:endParaRPr lang="sr-Latn-RS" sz="2800" b="1" dirty="0"/>
          </a:p>
        </p:txBody>
      </p:sp>
    </p:spTree>
  </p:cSld>
  <p:clrMapOvr>
    <a:masterClrMapping/>
  </p:clrMapOvr>
  <p:transition>
    <p:blinds/>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91139" name="Rectangle 3"/>
          <p:cNvSpPr>
            <a:spLocks noChangeArrowheads="1"/>
          </p:cNvSpPr>
          <p:nvPr/>
        </p:nvSpPr>
        <p:spPr bwMode="auto">
          <a:xfrm>
            <a:off x="539750" y="4581525"/>
            <a:ext cx="7886700" cy="1470025"/>
          </a:xfrm>
          <a:prstGeom prst="rect">
            <a:avLst/>
          </a:prstGeom>
          <a:noFill/>
          <a:ln w="9525">
            <a:noFill/>
            <a:miter lim="800000"/>
            <a:headEnd/>
            <a:tailEnd/>
          </a:ln>
          <a:effectLst/>
        </p:spPr>
        <p:txBody>
          <a:bodyPr anchor="b"/>
          <a:lstStyle/>
          <a:p>
            <a:pPr algn="ctr">
              <a:defRPr/>
            </a:pPr>
            <a:endParaRPr lang="sr-Cyrl-CS" sz="2800" b="1" dirty="0">
              <a:solidFill>
                <a:schemeClr val="tx2"/>
              </a:solidFill>
              <a:effectLst>
                <a:outerShdw blurRad="38100" dist="38100" dir="2700000" algn="tl">
                  <a:srgbClr val="000000"/>
                </a:outerShdw>
              </a:effectLst>
              <a:latin typeface="Arial" charset="0"/>
            </a:endParaRPr>
          </a:p>
        </p:txBody>
      </p:sp>
      <p:sp>
        <p:nvSpPr>
          <p:cNvPr id="3" name="Okvir za tekst 2">
            <a:extLst>
              <a:ext uri="{FF2B5EF4-FFF2-40B4-BE49-F238E27FC236}">
                <a16:creationId xmlns:a16="http://schemas.microsoft.com/office/drawing/2014/main" id="{254E240A-7081-8386-07CD-A1A3AB6CCDB4}"/>
              </a:ext>
            </a:extLst>
          </p:cNvPr>
          <p:cNvSpPr txBox="1"/>
          <p:nvPr/>
        </p:nvSpPr>
        <p:spPr>
          <a:xfrm>
            <a:off x="366712" y="1074510"/>
            <a:ext cx="6120680" cy="4708981"/>
          </a:xfrm>
          <a:prstGeom prst="rect">
            <a:avLst/>
          </a:prstGeom>
          <a:noFill/>
        </p:spPr>
        <p:txBody>
          <a:bodyPr wrap="square">
            <a:spAutoFit/>
          </a:bodyPr>
          <a:lstStyle/>
          <a:p>
            <a:r>
              <a:rPr lang="sr-Latn-RS" sz="2000" b="1" dirty="0"/>
              <a:t>CLINICAL SUBTYPES:</a:t>
            </a:r>
          </a:p>
          <a:p>
            <a:endParaRPr lang="sr-Latn-RS" sz="2000" b="1" dirty="0"/>
          </a:p>
          <a:p>
            <a:pPr marL="342900" indent="-342900">
              <a:buFont typeface="Wingdings" panose="05000000000000000000" pitchFamily="2" charset="2"/>
              <a:buChar char="ü"/>
            </a:pPr>
            <a:r>
              <a:rPr lang="sr-Latn-RS" sz="2000" b="1" dirty="0"/>
              <a:t>ISOLATED SYNDROMES, </a:t>
            </a:r>
          </a:p>
          <a:p>
            <a:pPr marL="342900" indent="-342900">
              <a:buFont typeface="Wingdings" panose="05000000000000000000" pitchFamily="2" charset="2"/>
              <a:buChar char="ü"/>
            </a:pPr>
            <a:r>
              <a:rPr lang="sr-Latn-RS" sz="2000" b="1" dirty="0"/>
              <a:t>PRIMARY PROGRESSIVE, </a:t>
            </a:r>
          </a:p>
          <a:p>
            <a:pPr marL="342900" indent="-342900">
              <a:buFont typeface="Wingdings" panose="05000000000000000000" pitchFamily="2" charset="2"/>
              <a:buChar char="ü"/>
            </a:pPr>
            <a:r>
              <a:rPr lang="sr-Latn-RS" sz="2000" b="1" dirty="0"/>
              <a:t>SECONDARY PROGRESSIVE, </a:t>
            </a:r>
          </a:p>
          <a:p>
            <a:pPr marL="342900" indent="-342900">
              <a:buFont typeface="Wingdings" panose="05000000000000000000" pitchFamily="2" charset="2"/>
              <a:buChar char="ü"/>
            </a:pPr>
            <a:r>
              <a:rPr lang="sr-Latn-RS" sz="2000" b="1" dirty="0"/>
              <a:t>REMITANT MS,... </a:t>
            </a:r>
          </a:p>
          <a:p>
            <a:endParaRPr lang="sr-Latn-RS" sz="2000" b="1" dirty="0"/>
          </a:p>
          <a:p>
            <a:r>
              <a:rPr lang="sr-Latn-RS" sz="2000" b="1" dirty="0"/>
              <a:t>OCULAR – NERVE (2) MANIFESTATIONS:</a:t>
            </a:r>
          </a:p>
          <a:p>
            <a:endParaRPr lang="sr-Latn-RS" sz="2000" b="1" dirty="0"/>
          </a:p>
          <a:p>
            <a:pPr marL="342900" indent="-342900">
              <a:buFont typeface="Wingdings" panose="05000000000000000000" pitchFamily="2" charset="2"/>
              <a:buChar char="ü"/>
            </a:pPr>
            <a:r>
              <a:rPr lang="sr-Latn-RS" sz="2000" b="1" dirty="0"/>
              <a:t>DIPLOPIA, </a:t>
            </a:r>
          </a:p>
          <a:p>
            <a:pPr marL="342900" indent="-342900">
              <a:buFont typeface="Wingdings" panose="05000000000000000000" pitchFamily="2" charset="2"/>
              <a:buChar char="ü"/>
            </a:pPr>
            <a:r>
              <a:rPr lang="sr-Latn-RS" sz="2000" b="1" dirty="0"/>
              <a:t>OPHTHALMOPLEGIA, </a:t>
            </a:r>
          </a:p>
          <a:p>
            <a:pPr marL="342900" indent="-342900">
              <a:buFont typeface="Wingdings" panose="05000000000000000000" pitchFamily="2" charset="2"/>
              <a:buChar char="ü"/>
            </a:pPr>
            <a:r>
              <a:rPr lang="sr-Latn-RS" sz="2000" b="1" dirty="0"/>
              <a:t>PARALYSIS </a:t>
            </a:r>
            <a:r>
              <a:rPr lang="sr-Latn-RS" sz="2000" b="1" dirty="0" err="1"/>
              <a:t>the</a:t>
            </a:r>
            <a:r>
              <a:rPr lang="sr-Latn-RS" sz="2000" b="1" dirty="0"/>
              <a:t> NERVS,</a:t>
            </a:r>
          </a:p>
          <a:p>
            <a:pPr marL="342900" indent="-342900">
              <a:buFont typeface="Wingdings" panose="05000000000000000000" pitchFamily="2" charset="2"/>
              <a:buChar char="ü"/>
            </a:pPr>
            <a:r>
              <a:rPr lang="sr-Latn-RS" sz="2000" b="1" dirty="0"/>
              <a:t>OSCILOSCOPY, </a:t>
            </a:r>
          </a:p>
          <a:p>
            <a:pPr marL="342900" indent="-342900">
              <a:buFont typeface="Wingdings" panose="05000000000000000000" pitchFamily="2" charset="2"/>
              <a:buChar char="ü"/>
            </a:pPr>
            <a:r>
              <a:rPr lang="sr-Latn-RS" sz="2000" b="1" dirty="0"/>
              <a:t>NYSTAGMUS, </a:t>
            </a:r>
          </a:p>
          <a:p>
            <a:pPr marL="342900" indent="-342900">
              <a:buFont typeface="Wingdings" panose="05000000000000000000" pitchFamily="2" charset="2"/>
              <a:buChar char="ü"/>
            </a:pPr>
            <a:r>
              <a:rPr lang="sr-Latn-RS" sz="2000" b="1" dirty="0"/>
              <a:t>TRIGEMINAL NEURALGIA,...</a:t>
            </a:r>
          </a:p>
        </p:txBody>
      </p:sp>
      <p:pic>
        <p:nvPicPr>
          <p:cNvPr id="4" name="Picture 4" descr="mozak">
            <a:extLst>
              <a:ext uri="{FF2B5EF4-FFF2-40B4-BE49-F238E27FC236}">
                <a16:creationId xmlns:a16="http://schemas.microsoft.com/office/drawing/2014/main" id="{B8A0A9DC-636D-A724-B037-7A4BDBC5F2D1}"/>
              </a:ext>
            </a:extLst>
          </p:cNvPr>
          <p:cNvPicPr>
            <a:picLocks noChangeAspect="1" noChangeArrowheads="1"/>
          </p:cNvPicPr>
          <p:nvPr/>
        </p:nvPicPr>
        <p:blipFill>
          <a:blip r:embed="rId2"/>
          <a:srcRect/>
          <a:stretch>
            <a:fillRect/>
          </a:stretch>
        </p:blipFill>
        <p:spPr bwMode="auto">
          <a:xfrm>
            <a:off x="6234986" y="0"/>
            <a:ext cx="2859802" cy="2190750"/>
          </a:xfrm>
          <a:prstGeom prst="rect">
            <a:avLst/>
          </a:prstGeom>
          <a:noFill/>
          <a:ln w="57150">
            <a:solidFill>
              <a:schemeClr val="folHlink"/>
            </a:solidFill>
            <a:miter lim="800000"/>
            <a:headEnd/>
            <a:tailEnd/>
          </a:ln>
        </p:spPr>
      </p:pic>
    </p:spTree>
  </p:cSld>
  <p:clrMapOvr>
    <a:masterClrMapping/>
  </p:clrMapOvr>
  <p:transition>
    <p:blinds/>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92163" name="Rectangle 3"/>
          <p:cNvSpPr>
            <a:spLocks noChangeArrowheads="1"/>
          </p:cNvSpPr>
          <p:nvPr/>
        </p:nvSpPr>
        <p:spPr bwMode="auto">
          <a:xfrm>
            <a:off x="571500" y="5214938"/>
            <a:ext cx="7886700" cy="1470025"/>
          </a:xfrm>
          <a:prstGeom prst="rect">
            <a:avLst/>
          </a:prstGeom>
          <a:noFill/>
          <a:ln w="9525">
            <a:noFill/>
            <a:miter lim="800000"/>
            <a:headEnd/>
            <a:tailEnd/>
          </a:ln>
          <a:effectLst/>
        </p:spPr>
        <p:txBody>
          <a:bodyPr anchor="b"/>
          <a:lstStyle/>
          <a:p>
            <a:pPr algn="ctr">
              <a:defRPr/>
            </a:pPr>
            <a:endParaRPr lang="sr-Cyrl-CS" sz="2800" dirty="0">
              <a:solidFill>
                <a:schemeClr val="tx2"/>
              </a:solidFill>
              <a:effectLst>
                <a:outerShdw blurRad="38100" dist="38100" dir="2700000" algn="tl">
                  <a:srgbClr val="000000"/>
                </a:outerShdw>
              </a:effectLst>
              <a:latin typeface="Arial" charset="0"/>
            </a:endParaRPr>
          </a:p>
        </p:txBody>
      </p:sp>
      <p:pic>
        <p:nvPicPr>
          <p:cNvPr id="48132" name="Picture 4" descr="mozak"/>
          <p:cNvPicPr>
            <a:picLocks noChangeAspect="1" noChangeArrowheads="1"/>
          </p:cNvPicPr>
          <p:nvPr/>
        </p:nvPicPr>
        <p:blipFill>
          <a:blip r:embed="rId2"/>
          <a:srcRect/>
          <a:stretch>
            <a:fillRect/>
          </a:stretch>
        </p:blipFill>
        <p:spPr bwMode="auto">
          <a:xfrm>
            <a:off x="6165948" y="1636178"/>
            <a:ext cx="2937099" cy="2249963"/>
          </a:xfrm>
          <a:prstGeom prst="rect">
            <a:avLst/>
          </a:prstGeom>
          <a:noFill/>
          <a:ln w="57150">
            <a:solidFill>
              <a:schemeClr val="folHlink"/>
            </a:solidFill>
            <a:miter lim="800000"/>
            <a:headEnd/>
            <a:tailEnd/>
          </a:ln>
        </p:spPr>
      </p:pic>
      <p:sp>
        <p:nvSpPr>
          <p:cNvPr id="3" name="Okvir za tekst 2">
            <a:extLst>
              <a:ext uri="{FF2B5EF4-FFF2-40B4-BE49-F238E27FC236}">
                <a16:creationId xmlns:a16="http://schemas.microsoft.com/office/drawing/2014/main" id="{2EA5EE26-80C7-3C3C-462E-4B9398A48726}"/>
              </a:ext>
            </a:extLst>
          </p:cNvPr>
          <p:cNvSpPr txBox="1"/>
          <p:nvPr/>
        </p:nvSpPr>
        <p:spPr>
          <a:xfrm>
            <a:off x="323528" y="1275477"/>
            <a:ext cx="6624736" cy="5262979"/>
          </a:xfrm>
          <a:prstGeom prst="rect">
            <a:avLst/>
          </a:prstGeom>
          <a:noFill/>
        </p:spPr>
        <p:txBody>
          <a:bodyPr wrap="square">
            <a:spAutoFit/>
          </a:bodyPr>
          <a:lstStyle/>
          <a:p>
            <a:r>
              <a:rPr lang="sr-Latn-RS" sz="2400" b="1" dirty="0"/>
              <a:t>CLINICAL SIGNS OF THE SPINAL CORD: </a:t>
            </a:r>
          </a:p>
          <a:p>
            <a:r>
              <a:rPr lang="sr-Latn-RS" sz="2400" b="1" dirty="0"/>
              <a:t>STIFFNESS,</a:t>
            </a:r>
          </a:p>
          <a:p>
            <a:r>
              <a:rPr lang="sr-Latn-RS" sz="2400" b="1" dirty="0" err="1"/>
              <a:t>Sphincter</a:t>
            </a:r>
            <a:r>
              <a:rPr lang="sr-Latn-RS" sz="2400" b="1" dirty="0"/>
              <a:t> </a:t>
            </a:r>
            <a:r>
              <a:rPr lang="sr-Latn-RS" sz="2400" b="1" dirty="0" err="1"/>
              <a:t>relaxation</a:t>
            </a:r>
            <a:r>
              <a:rPr lang="sr-Latn-RS" sz="2400" b="1" dirty="0"/>
              <a:t>,  </a:t>
            </a:r>
          </a:p>
          <a:p>
            <a:r>
              <a:rPr lang="sr-Latn-RS" sz="2400" b="1" dirty="0"/>
              <a:t>LOSS OF SKIN SENSATION </a:t>
            </a:r>
          </a:p>
          <a:p>
            <a:r>
              <a:rPr lang="sr-Latn-RS" sz="2400" b="1" dirty="0"/>
              <a:t>IN THE LOOK OF PANTS,...</a:t>
            </a:r>
          </a:p>
          <a:p>
            <a:endParaRPr lang="sr-Latn-RS" sz="2400" b="1" dirty="0"/>
          </a:p>
          <a:p>
            <a:r>
              <a:rPr lang="sr-Latn-RS" sz="2400" b="1" dirty="0"/>
              <a:t>BRAIN STEM: DIPLOPIA, NYSTAGMUS, DYSARTHRIA, DYSPHAGY, </a:t>
            </a:r>
          </a:p>
          <a:p>
            <a:r>
              <a:rPr lang="sr-Latn-RS" sz="2400" b="1" dirty="0"/>
              <a:t>CEREBRAL HEMISPHERE: HEMIPAREZIA,</a:t>
            </a:r>
          </a:p>
          <a:p>
            <a:r>
              <a:rPr lang="sr-Latn-RS" sz="2400" b="1" dirty="0"/>
              <a:t>HEMIANOPSIA, </a:t>
            </a:r>
          </a:p>
          <a:p>
            <a:r>
              <a:rPr lang="sr-Latn-RS" sz="2400" b="1" dirty="0"/>
              <a:t>DYSPHASIA</a:t>
            </a:r>
          </a:p>
        </p:txBody>
      </p:sp>
    </p:spTree>
  </p:cSld>
  <p:clrMapOvr>
    <a:masterClrMapping/>
  </p:clrMapOvr>
  <p:transition>
    <p:blinds/>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95235" name="Rectangle 3"/>
          <p:cNvSpPr>
            <a:spLocks noChangeArrowheads="1"/>
          </p:cNvSpPr>
          <p:nvPr/>
        </p:nvSpPr>
        <p:spPr bwMode="auto">
          <a:xfrm>
            <a:off x="539750" y="1484313"/>
            <a:ext cx="7886700" cy="1470025"/>
          </a:xfrm>
          <a:prstGeom prst="rect">
            <a:avLst/>
          </a:prstGeom>
          <a:noFill/>
          <a:ln w="9525">
            <a:noFill/>
            <a:miter lim="800000"/>
            <a:headEnd/>
            <a:tailEnd/>
          </a:ln>
          <a:effectLst/>
        </p:spPr>
        <p:txBody>
          <a:bodyPr anchor="b"/>
          <a:lstStyle/>
          <a:p>
            <a:pPr algn="ctr">
              <a:defRPr/>
            </a:pPr>
            <a:endParaRPr lang="sr-Cyrl-CS" sz="2800" dirty="0">
              <a:solidFill>
                <a:schemeClr val="tx2"/>
              </a:solidFill>
              <a:effectLst>
                <a:outerShdw blurRad="38100" dist="38100" dir="2700000" algn="tl">
                  <a:srgbClr val="000000"/>
                </a:outerShdw>
              </a:effectLst>
              <a:latin typeface="Arial" charset="0"/>
            </a:endParaRPr>
          </a:p>
        </p:txBody>
      </p:sp>
      <p:pic>
        <p:nvPicPr>
          <p:cNvPr id="49156" name="Picture 4" descr="slika22"/>
          <p:cNvPicPr>
            <a:picLocks noChangeAspect="1" noChangeArrowheads="1"/>
          </p:cNvPicPr>
          <p:nvPr/>
        </p:nvPicPr>
        <p:blipFill>
          <a:blip r:embed="rId2"/>
          <a:srcRect/>
          <a:stretch>
            <a:fillRect/>
          </a:stretch>
        </p:blipFill>
        <p:spPr bwMode="auto">
          <a:xfrm>
            <a:off x="0" y="3068638"/>
            <a:ext cx="4643438" cy="3789362"/>
          </a:xfrm>
          <a:prstGeom prst="rect">
            <a:avLst/>
          </a:prstGeom>
          <a:noFill/>
          <a:ln w="57150">
            <a:solidFill>
              <a:srgbClr val="990000"/>
            </a:solidFill>
            <a:miter lim="800000"/>
            <a:headEnd/>
            <a:tailEnd/>
          </a:ln>
        </p:spPr>
      </p:pic>
      <p:pic>
        <p:nvPicPr>
          <p:cNvPr id="49157" name="Picture 6" descr="slika21"/>
          <p:cNvPicPr>
            <a:picLocks noChangeAspect="1" noChangeArrowheads="1"/>
          </p:cNvPicPr>
          <p:nvPr/>
        </p:nvPicPr>
        <p:blipFill>
          <a:blip r:embed="rId3"/>
          <a:srcRect/>
          <a:stretch>
            <a:fillRect/>
          </a:stretch>
        </p:blipFill>
        <p:spPr bwMode="auto">
          <a:xfrm>
            <a:off x="4652963" y="3068638"/>
            <a:ext cx="4491037" cy="3789362"/>
          </a:xfrm>
          <a:prstGeom prst="rect">
            <a:avLst/>
          </a:prstGeom>
          <a:noFill/>
          <a:ln w="57150">
            <a:solidFill>
              <a:srgbClr val="990000"/>
            </a:solidFill>
            <a:miter lim="800000"/>
            <a:headEnd/>
            <a:tailEnd/>
          </a:ln>
        </p:spPr>
      </p:pic>
      <p:sp>
        <p:nvSpPr>
          <p:cNvPr id="3" name="Okvir za tekst 2">
            <a:extLst>
              <a:ext uri="{FF2B5EF4-FFF2-40B4-BE49-F238E27FC236}">
                <a16:creationId xmlns:a16="http://schemas.microsoft.com/office/drawing/2014/main" id="{03382BDD-0E19-E507-7CA2-3E0EB1E2C3DD}"/>
              </a:ext>
            </a:extLst>
          </p:cNvPr>
          <p:cNvSpPr txBox="1"/>
          <p:nvPr/>
        </p:nvSpPr>
        <p:spPr>
          <a:xfrm>
            <a:off x="43543" y="276682"/>
            <a:ext cx="9144000" cy="2677656"/>
          </a:xfrm>
          <a:prstGeom prst="rect">
            <a:avLst/>
          </a:prstGeom>
          <a:noFill/>
        </p:spPr>
        <p:txBody>
          <a:bodyPr wrap="square">
            <a:spAutoFit/>
          </a:bodyPr>
          <a:lstStyle/>
          <a:p>
            <a:pPr algn="ctr"/>
            <a:r>
              <a:rPr lang="sr-Latn-RS" sz="2400" b="1" dirty="0"/>
              <a:t>DIAGNOSTIC TESTS</a:t>
            </a:r>
          </a:p>
          <a:p>
            <a:pPr algn="ctr"/>
            <a:endParaRPr lang="sr-Latn-RS" sz="2400" b="1" dirty="0"/>
          </a:p>
          <a:p>
            <a:pPr marL="342900" indent="-342900">
              <a:buFont typeface="Wingdings" panose="05000000000000000000" pitchFamily="2" charset="2"/>
              <a:buChar char="ü"/>
            </a:pPr>
            <a:r>
              <a:rPr lang="sr-Latn-RS" sz="2400" b="1" dirty="0"/>
              <a:t>THE LUMBAR PUNCTURE: LEUKOCYTOSIS,</a:t>
            </a:r>
          </a:p>
          <a:p>
            <a:r>
              <a:rPr lang="sr-Latn-RS" sz="2400" b="1" dirty="0" err="1"/>
              <a:t>IgG</a:t>
            </a:r>
            <a:r>
              <a:rPr lang="sr-Latn-RS" sz="2400" b="1" dirty="0"/>
              <a:t>&gt;15% </a:t>
            </a:r>
            <a:r>
              <a:rPr lang="sr-Latn-RS" sz="2400" b="1" dirty="0" err="1"/>
              <a:t>of</a:t>
            </a:r>
            <a:r>
              <a:rPr lang="sr-Latn-RS" sz="2400" b="1" dirty="0"/>
              <a:t> CSF (CEREBRO-SPINAL FLUIDE) PROTEIN, </a:t>
            </a:r>
          </a:p>
          <a:p>
            <a:pPr marL="342900" indent="-342900">
              <a:buFont typeface="Wingdings" panose="05000000000000000000" pitchFamily="2" charset="2"/>
              <a:buChar char="ü"/>
            </a:pPr>
            <a:r>
              <a:rPr lang="sr-Latn-RS" sz="2400" b="1" dirty="0"/>
              <a:t>ELECTROPHORESIS: OLIGOCLONAL BANDS IN CSF,…</a:t>
            </a:r>
          </a:p>
        </p:txBody>
      </p:sp>
    </p:spTree>
  </p:cSld>
  <p:clrMapOvr>
    <a:masterClrMapping/>
  </p:clrMapOvr>
  <p:transition>
    <p:blinds/>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94211" name="Rectangle 3"/>
          <p:cNvSpPr>
            <a:spLocks noChangeArrowheads="1"/>
          </p:cNvSpPr>
          <p:nvPr/>
        </p:nvSpPr>
        <p:spPr bwMode="auto">
          <a:xfrm>
            <a:off x="539750" y="2708275"/>
            <a:ext cx="7886700" cy="1470025"/>
          </a:xfrm>
          <a:prstGeom prst="rect">
            <a:avLst/>
          </a:prstGeom>
          <a:noFill/>
          <a:ln w="9525">
            <a:noFill/>
            <a:miter lim="800000"/>
            <a:headEnd/>
            <a:tailEnd/>
          </a:ln>
          <a:effectLst/>
        </p:spPr>
        <p:txBody>
          <a:bodyPr anchor="b"/>
          <a:lstStyle/>
          <a:p>
            <a:pPr algn="ctr">
              <a:defRPr/>
            </a:pPr>
            <a:br>
              <a:rPr lang="sr-Cyrl-CS" sz="2800" dirty="0">
                <a:solidFill>
                  <a:schemeClr val="tx2"/>
                </a:solidFill>
                <a:effectLst>
                  <a:outerShdw blurRad="38100" dist="38100" dir="2700000" algn="tl">
                    <a:srgbClr val="000000"/>
                  </a:outerShdw>
                </a:effectLst>
                <a:latin typeface="Arial" charset="0"/>
              </a:rPr>
            </a:br>
            <a:r>
              <a:rPr lang="en-US" sz="2800" dirty="0">
                <a:solidFill>
                  <a:schemeClr val="tx2"/>
                </a:solidFill>
                <a:effectLst>
                  <a:outerShdw blurRad="38100" dist="38100" dir="2700000" algn="tl">
                    <a:srgbClr val="000000"/>
                  </a:outerShdw>
                </a:effectLst>
                <a:latin typeface="Arial" charset="0"/>
              </a:rPr>
              <a:t> </a:t>
            </a:r>
            <a:br>
              <a:rPr lang="sr-Cyrl-CS" sz="2800" dirty="0">
                <a:solidFill>
                  <a:schemeClr val="tx2"/>
                </a:solidFill>
                <a:effectLst>
                  <a:outerShdw blurRad="38100" dist="38100" dir="2700000" algn="tl">
                    <a:srgbClr val="000000"/>
                  </a:outerShdw>
                </a:effectLst>
                <a:latin typeface="Arial" charset="0"/>
              </a:rPr>
            </a:br>
            <a:endParaRPr lang="sr-Cyrl-CS" sz="2800" dirty="0">
              <a:solidFill>
                <a:schemeClr val="tx2"/>
              </a:solidFill>
              <a:effectLst>
                <a:outerShdw blurRad="38100" dist="38100" dir="2700000" algn="tl">
                  <a:srgbClr val="000000"/>
                </a:outerShdw>
              </a:effectLst>
              <a:latin typeface="Arial" charset="0"/>
            </a:endParaRPr>
          </a:p>
        </p:txBody>
      </p:sp>
      <p:pic>
        <p:nvPicPr>
          <p:cNvPr id="50180" name="Picture 4" descr="fu19g2"/>
          <p:cNvPicPr>
            <a:picLocks noChangeAspect="1" noChangeArrowheads="1"/>
          </p:cNvPicPr>
          <p:nvPr/>
        </p:nvPicPr>
        <p:blipFill>
          <a:blip r:embed="rId2"/>
          <a:srcRect/>
          <a:stretch>
            <a:fillRect/>
          </a:stretch>
        </p:blipFill>
        <p:spPr bwMode="auto">
          <a:xfrm>
            <a:off x="5000625" y="4000500"/>
            <a:ext cx="3313113" cy="2462213"/>
          </a:xfrm>
          <a:prstGeom prst="rect">
            <a:avLst/>
          </a:prstGeom>
          <a:noFill/>
          <a:ln w="57150">
            <a:solidFill>
              <a:srgbClr val="990000"/>
            </a:solidFill>
            <a:miter lim="800000"/>
            <a:headEnd/>
            <a:tailEnd/>
          </a:ln>
        </p:spPr>
      </p:pic>
      <p:pic>
        <p:nvPicPr>
          <p:cNvPr id="50181" name="Picture 5" descr="Neuritis1"/>
          <p:cNvPicPr>
            <a:picLocks noChangeAspect="1" noChangeArrowheads="1"/>
          </p:cNvPicPr>
          <p:nvPr/>
        </p:nvPicPr>
        <p:blipFill>
          <a:blip r:embed="rId3"/>
          <a:srcRect/>
          <a:stretch>
            <a:fillRect/>
          </a:stretch>
        </p:blipFill>
        <p:spPr bwMode="auto">
          <a:xfrm>
            <a:off x="1714500" y="4071938"/>
            <a:ext cx="2578100" cy="2379662"/>
          </a:xfrm>
          <a:prstGeom prst="rect">
            <a:avLst/>
          </a:prstGeom>
          <a:noFill/>
          <a:ln w="57150">
            <a:solidFill>
              <a:schemeClr val="folHlink"/>
            </a:solidFill>
            <a:miter lim="800000"/>
            <a:headEnd/>
            <a:tailEnd/>
          </a:ln>
        </p:spPr>
      </p:pic>
      <p:sp>
        <p:nvSpPr>
          <p:cNvPr id="3" name="Okvir za tekst 2">
            <a:extLst>
              <a:ext uri="{FF2B5EF4-FFF2-40B4-BE49-F238E27FC236}">
                <a16:creationId xmlns:a16="http://schemas.microsoft.com/office/drawing/2014/main" id="{445749C6-71B0-69C1-94AD-B5D82295D38D}"/>
              </a:ext>
            </a:extLst>
          </p:cNvPr>
          <p:cNvSpPr txBox="1"/>
          <p:nvPr/>
        </p:nvSpPr>
        <p:spPr>
          <a:xfrm>
            <a:off x="323528" y="848380"/>
            <a:ext cx="8709545" cy="2677656"/>
          </a:xfrm>
          <a:prstGeom prst="rect">
            <a:avLst/>
          </a:prstGeom>
          <a:noFill/>
        </p:spPr>
        <p:txBody>
          <a:bodyPr wrap="square">
            <a:spAutoFit/>
          </a:bodyPr>
          <a:lstStyle/>
          <a:p>
            <a:pPr marL="342900" indent="-342900">
              <a:buFont typeface="Wingdings" panose="05000000000000000000" pitchFamily="2" charset="2"/>
              <a:buChar char="ü"/>
            </a:pPr>
            <a:r>
              <a:rPr lang="sr-Latn-RS" sz="2400" b="1" dirty="0"/>
              <a:t>…PSYCHOLOGICAL: INTELLECTUAL DECLINE, DEPRESSION, EUPHORIA, DEMENTIA,…</a:t>
            </a:r>
          </a:p>
          <a:p>
            <a:endParaRPr lang="sr-Latn-RS" sz="2400" b="1" dirty="0"/>
          </a:p>
          <a:p>
            <a:pPr marL="342900" indent="-342900">
              <a:buFont typeface="Wingdings" panose="05000000000000000000" pitchFamily="2" charset="2"/>
              <a:buChar char="ü"/>
            </a:pPr>
            <a:r>
              <a:rPr lang="sr-Latn-RS" sz="2400" b="1" dirty="0"/>
              <a:t>PERIPHERAL CHANGES</a:t>
            </a:r>
            <a:r>
              <a:rPr lang="sr-Latn-RS" sz="2400" b="1" i="1" dirty="0"/>
              <a:t>: LERMITLE'S </a:t>
            </a:r>
            <a:r>
              <a:rPr lang="sr-Latn-RS" sz="2400" b="1" dirty="0"/>
              <a:t>SIGN - SENSE OF ELECTRIC SHOCK DURING DOOR FLEXION, DYSARTHRIA, LOSS OF BALANCE, DIPLOPIA, </a:t>
            </a:r>
            <a:r>
              <a:rPr lang="sr-Latn-RS" sz="2400" b="1" dirty="0" err="1"/>
              <a:t>etc</a:t>
            </a:r>
            <a:endParaRPr lang="sr-Latn-RS" sz="2400" b="1" dirty="0"/>
          </a:p>
        </p:txBody>
      </p:sp>
    </p:spTree>
  </p:cSld>
  <p:clrMapOvr>
    <a:masterClrMapping/>
  </p:clrMapOvr>
  <p:transition>
    <p:blinds/>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97283" name="Rectangle 3"/>
          <p:cNvSpPr>
            <a:spLocks noChangeArrowheads="1"/>
          </p:cNvSpPr>
          <p:nvPr/>
        </p:nvSpPr>
        <p:spPr bwMode="auto">
          <a:xfrm>
            <a:off x="107950" y="5157788"/>
            <a:ext cx="9036050" cy="1470025"/>
          </a:xfrm>
          <a:prstGeom prst="rect">
            <a:avLst/>
          </a:prstGeom>
          <a:noFill/>
          <a:ln w="9525">
            <a:noFill/>
            <a:miter lim="800000"/>
            <a:headEnd/>
            <a:tailEnd/>
          </a:ln>
          <a:effectLst/>
        </p:spPr>
        <p:txBody>
          <a:bodyPr anchor="b"/>
          <a:lstStyle/>
          <a:p>
            <a:pPr algn="ctr">
              <a:defRPr/>
            </a:pPr>
            <a:endParaRPr lang="sr-Cyrl-CS" sz="2800" dirty="0">
              <a:solidFill>
                <a:schemeClr val="tx2"/>
              </a:solidFill>
              <a:effectLst>
                <a:outerShdw blurRad="38100" dist="38100" dir="2700000" algn="tl">
                  <a:srgbClr val="000000"/>
                </a:outerShdw>
              </a:effectLst>
              <a:latin typeface="Arial" charset="0"/>
            </a:endParaRPr>
          </a:p>
        </p:txBody>
      </p:sp>
      <p:pic>
        <p:nvPicPr>
          <p:cNvPr id="51204" name="Picture 7" descr="khashayar20100613164358077"/>
          <p:cNvPicPr>
            <a:picLocks noChangeAspect="1" noChangeArrowheads="1"/>
          </p:cNvPicPr>
          <p:nvPr/>
        </p:nvPicPr>
        <p:blipFill>
          <a:blip r:embed="rId2"/>
          <a:srcRect/>
          <a:stretch>
            <a:fillRect/>
          </a:stretch>
        </p:blipFill>
        <p:spPr bwMode="auto">
          <a:xfrm>
            <a:off x="5858040" y="4565908"/>
            <a:ext cx="2458872" cy="1863055"/>
          </a:xfrm>
          <a:prstGeom prst="rect">
            <a:avLst/>
          </a:prstGeom>
          <a:noFill/>
          <a:ln w="9525">
            <a:noFill/>
            <a:miter lim="800000"/>
            <a:headEnd/>
            <a:tailEnd/>
          </a:ln>
        </p:spPr>
      </p:pic>
      <p:sp>
        <p:nvSpPr>
          <p:cNvPr id="3" name="Okvir za tekst 2">
            <a:extLst>
              <a:ext uri="{FF2B5EF4-FFF2-40B4-BE49-F238E27FC236}">
                <a16:creationId xmlns:a16="http://schemas.microsoft.com/office/drawing/2014/main" id="{A29B49D0-DC3E-3299-B847-44EEE988F85B}"/>
              </a:ext>
            </a:extLst>
          </p:cNvPr>
          <p:cNvSpPr txBox="1"/>
          <p:nvPr/>
        </p:nvSpPr>
        <p:spPr>
          <a:xfrm>
            <a:off x="395536" y="693957"/>
            <a:ext cx="8640960" cy="4154984"/>
          </a:xfrm>
          <a:prstGeom prst="rect">
            <a:avLst/>
          </a:prstGeom>
          <a:noFill/>
        </p:spPr>
        <p:txBody>
          <a:bodyPr wrap="square">
            <a:spAutoFit/>
          </a:bodyPr>
          <a:lstStyle/>
          <a:p>
            <a:pPr algn="ctr"/>
            <a:r>
              <a:rPr lang="en-US" sz="2400" b="1" dirty="0"/>
              <a:t>DEMYELIZATION OPTIC NEURITIS ACUTE/SUBACUTE</a:t>
            </a:r>
            <a:r>
              <a:rPr lang="sr-Latn-RS" sz="2400" b="1" dirty="0"/>
              <a:t>…</a:t>
            </a:r>
          </a:p>
          <a:p>
            <a:endParaRPr lang="sr-Latn-RS" sz="2400" b="1" dirty="0"/>
          </a:p>
          <a:p>
            <a:pPr marL="342900" indent="-342900">
              <a:buFont typeface="Wingdings" panose="05000000000000000000" pitchFamily="2" charset="2"/>
              <a:buChar char="ü"/>
            </a:pPr>
            <a:r>
              <a:rPr lang="en-US" sz="2400" b="1" dirty="0"/>
              <a:t>MONOCULAR/BINOCULAR </a:t>
            </a:r>
            <a:endParaRPr lang="sr-Latn-RS" sz="2400" b="1" dirty="0"/>
          </a:p>
          <a:p>
            <a:endParaRPr lang="sr-Latn-RS" sz="2400" b="1" dirty="0"/>
          </a:p>
          <a:p>
            <a:pPr marL="342900" indent="-342900">
              <a:buFont typeface="Wingdings" panose="05000000000000000000" pitchFamily="2" charset="2"/>
              <a:buChar char="ü"/>
            </a:pPr>
            <a:r>
              <a:rPr lang="en-US" sz="2400" b="1" dirty="0"/>
              <a:t>VISION DECREASE FROM</a:t>
            </a:r>
            <a:r>
              <a:rPr lang="sr-Latn-RS" sz="2400" b="1" dirty="0"/>
              <a:t> </a:t>
            </a:r>
            <a:r>
              <a:rPr lang="en-US" sz="2400" b="1" dirty="0"/>
              <a:t>0.1-0.3 TO LIGHT PROJECTION  </a:t>
            </a:r>
            <a:endParaRPr lang="sr-Latn-RS" sz="2400" b="1" dirty="0"/>
          </a:p>
          <a:p>
            <a:endParaRPr lang="sr-Latn-RS" sz="2400" b="1" dirty="0"/>
          </a:p>
          <a:p>
            <a:pPr marL="342900" indent="-342900">
              <a:buFont typeface="Wingdings" panose="05000000000000000000" pitchFamily="2" charset="2"/>
              <a:buChar char="ü"/>
            </a:pPr>
            <a:r>
              <a:rPr lang="en-US" sz="2400" b="1" dirty="0"/>
              <a:t>PAINFUL MOVEMENTS OF BULBS </a:t>
            </a:r>
            <a:endParaRPr lang="sr-Latn-RS" sz="2400" b="1" dirty="0"/>
          </a:p>
          <a:p>
            <a:endParaRPr lang="sr-Latn-RS" sz="2400" b="1" dirty="0"/>
          </a:p>
          <a:p>
            <a:pPr marL="342900" indent="-342900">
              <a:buFont typeface="Wingdings" panose="05000000000000000000" pitchFamily="2" charset="2"/>
              <a:buChar char="ü"/>
            </a:pPr>
            <a:r>
              <a:rPr lang="en-US" sz="2400" b="1" dirty="0"/>
              <a:t>FUNDUS CONGESTION</a:t>
            </a:r>
            <a:r>
              <a:rPr lang="sr-Latn-RS" sz="2400" b="1" dirty="0"/>
              <a:t>,</a:t>
            </a:r>
            <a:r>
              <a:rPr lang="en-US" sz="2400" b="1" dirty="0"/>
              <a:t>...</a:t>
            </a:r>
            <a:endParaRPr lang="sr-Latn-RS" sz="2400" b="1" dirty="0"/>
          </a:p>
        </p:txBody>
      </p:sp>
    </p:spTree>
  </p:cSld>
  <p:clrMapOvr>
    <a:masterClrMapping/>
  </p:clrMapOvr>
  <p:transition>
    <p:blinds/>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611188" y="36449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96259" name="Rectangle 3"/>
          <p:cNvSpPr>
            <a:spLocks noChangeArrowheads="1"/>
          </p:cNvSpPr>
          <p:nvPr/>
        </p:nvSpPr>
        <p:spPr bwMode="auto">
          <a:xfrm>
            <a:off x="684213" y="0"/>
            <a:ext cx="7886700" cy="1470025"/>
          </a:xfrm>
          <a:prstGeom prst="rect">
            <a:avLst/>
          </a:prstGeom>
          <a:noFill/>
          <a:ln w="9525">
            <a:noFill/>
            <a:miter lim="800000"/>
            <a:headEnd/>
            <a:tailEnd/>
          </a:ln>
          <a:effectLst/>
        </p:spPr>
        <p:txBody>
          <a:bodyPr anchor="b"/>
          <a:lstStyle/>
          <a:p>
            <a:pPr algn="ctr">
              <a:defRPr/>
            </a:pPr>
            <a:br>
              <a:rPr lang="sr-Cyrl-CS" sz="2800" dirty="0">
                <a:solidFill>
                  <a:schemeClr val="tx2"/>
                </a:solidFill>
                <a:effectLst>
                  <a:outerShdw blurRad="38100" dist="38100" dir="2700000" algn="tl">
                    <a:srgbClr val="000000"/>
                  </a:outerShdw>
                </a:effectLst>
                <a:latin typeface="Arial" charset="0"/>
              </a:rPr>
            </a:br>
            <a:r>
              <a:rPr lang="sr-Cyrl-CS" sz="2800" dirty="0">
                <a:solidFill>
                  <a:schemeClr val="tx2"/>
                </a:solidFill>
                <a:effectLst>
                  <a:outerShdw blurRad="38100" dist="38100" dir="2700000" algn="tl">
                    <a:srgbClr val="000000"/>
                  </a:outerShdw>
                </a:effectLst>
                <a:latin typeface="Arial" charset="0"/>
              </a:rPr>
              <a:t> </a:t>
            </a:r>
          </a:p>
        </p:txBody>
      </p:sp>
      <p:pic>
        <p:nvPicPr>
          <p:cNvPr id="52228" name="Picture 6" descr="slika10"/>
          <p:cNvPicPr>
            <a:picLocks noChangeAspect="1" noChangeArrowheads="1"/>
          </p:cNvPicPr>
          <p:nvPr/>
        </p:nvPicPr>
        <p:blipFill>
          <a:blip r:embed="rId2"/>
          <a:srcRect/>
          <a:stretch>
            <a:fillRect/>
          </a:stretch>
        </p:blipFill>
        <p:spPr bwMode="auto">
          <a:xfrm>
            <a:off x="0" y="1557338"/>
            <a:ext cx="9144000" cy="5300662"/>
          </a:xfrm>
          <a:prstGeom prst="rect">
            <a:avLst/>
          </a:prstGeom>
          <a:noFill/>
          <a:ln w="57150">
            <a:solidFill>
              <a:srgbClr val="990000"/>
            </a:solidFill>
            <a:miter lim="800000"/>
            <a:headEnd/>
            <a:tailEnd/>
          </a:ln>
        </p:spPr>
      </p:pic>
      <p:sp>
        <p:nvSpPr>
          <p:cNvPr id="3" name="Okvir za tekst 2">
            <a:extLst>
              <a:ext uri="{FF2B5EF4-FFF2-40B4-BE49-F238E27FC236}">
                <a16:creationId xmlns:a16="http://schemas.microsoft.com/office/drawing/2014/main" id="{3D1D78C6-9E2B-7356-E679-98A66A824C0C}"/>
              </a:ext>
            </a:extLst>
          </p:cNvPr>
          <p:cNvSpPr txBox="1"/>
          <p:nvPr/>
        </p:nvSpPr>
        <p:spPr>
          <a:xfrm>
            <a:off x="0" y="319513"/>
            <a:ext cx="9144000" cy="830997"/>
          </a:xfrm>
          <a:prstGeom prst="rect">
            <a:avLst/>
          </a:prstGeom>
          <a:noFill/>
        </p:spPr>
        <p:txBody>
          <a:bodyPr wrap="square">
            <a:spAutoFit/>
          </a:bodyPr>
          <a:lstStyle/>
          <a:p>
            <a:pPr marL="342900" indent="-342900">
              <a:buFont typeface="Wingdings" panose="05000000000000000000" pitchFamily="2" charset="2"/>
              <a:buChar char="ü"/>
            </a:pPr>
            <a:r>
              <a:rPr lang="en-US" sz="2400" b="1" dirty="0"/>
              <a:t>MRI</a:t>
            </a:r>
            <a:r>
              <a:rPr lang="sr-Latn-RS" sz="2400" b="1" dirty="0"/>
              <a:t>: </a:t>
            </a:r>
            <a:r>
              <a:rPr lang="en-US" sz="2400" b="1" dirty="0"/>
              <a:t>SPECTROGRAM PERIVENTRICULAR PLAQUES </a:t>
            </a:r>
            <a:endParaRPr lang="sr-Latn-RS" sz="2400" b="1" dirty="0"/>
          </a:p>
          <a:p>
            <a:r>
              <a:rPr lang="en-US" sz="2400" b="1" dirty="0"/>
              <a:t>IN THE CORPUS CALLOSUM</a:t>
            </a:r>
            <a:r>
              <a:rPr lang="sr-Latn-RS" sz="2400" b="1" dirty="0"/>
              <a:t>,</a:t>
            </a:r>
            <a:r>
              <a:rPr lang="en-US" sz="2400" b="1" dirty="0"/>
              <a:t>...</a:t>
            </a:r>
            <a:endParaRPr lang="sr-Latn-RS" sz="2400" b="1" dirty="0"/>
          </a:p>
        </p:txBody>
      </p:sp>
    </p:spTree>
  </p:cSld>
  <p:clrMapOvr>
    <a:masterClrMapping/>
  </p:clrMapOvr>
  <p:transition>
    <p:blinds/>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98307" name="Rectangle 3"/>
          <p:cNvSpPr>
            <a:spLocks noChangeArrowheads="1"/>
          </p:cNvSpPr>
          <p:nvPr/>
        </p:nvSpPr>
        <p:spPr bwMode="auto">
          <a:xfrm>
            <a:off x="827088" y="1657829"/>
            <a:ext cx="7886700" cy="1470025"/>
          </a:xfrm>
          <a:prstGeom prst="rect">
            <a:avLst/>
          </a:prstGeom>
          <a:noFill/>
          <a:ln w="9525">
            <a:noFill/>
            <a:miter lim="800000"/>
            <a:headEnd/>
            <a:tailEnd/>
          </a:ln>
          <a:effectLst/>
        </p:spPr>
        <p:txBody>
          <a:bodyPr anchor="b"/>
          <a:lstStyle/>
          <a:p>
            <a:pPr>
              <a:defRPr/>
            </a:pPr>
            <a:r>
              <a:rPr lang="en-US" sz="2800" b="1" dirty="0">
                <a:solidFill>
                  <a:schemeClr val="tx2"/>
                </a:solidFill>
                <a:effectLst>
                  <a:outerShdw blurRad="38100" dist="38100" dir="2700000" algn="tl">
                    <a:srgbClr val="000000"/>
                  </a:outerShdw>
                </a:effectLst>
                <a:latin typeface="Arial" charset="0"/>
              </a:rPr>
              <a:t>VISUAL FIELD</a:t>
            </a:r>
            <a:r>
              <a:rPr lang="sr-Latn-RS" sz="2800" b="1" dirty="0">
                <a:solidFill>
                  <a:schemeClr val="tx2"/>
                </a:solidFill>
                <a:effectLst>
                  <a:outerShdw blurRad="38100" dist="38100" dir="2700000" algn="tl">
                    <a:srgbClr val="000000"/>
                  </a:outerShdw>
                </a:effectLst>
                <a:latin typeface="Arial" charset="0"/>
              </a:rPr>
              <a:t>:</a:t>
            </a:r>
            <a:r>
              <a:rPr lang="en-US" sz="2800" b="1" dirty="0">
                <a:solidFill>
                  <a:schemeClr val="tx2"/>
                </a:solidFill>
                <a:effectLst>
                  <a:outerShdw blurRad="38100" dist="38100" dir="2700000" algn="tl">
                    <a:srgbClr val="000000"/>
                  </a:outerShdw>
                </a:effectLst>
                <a:latin typeface="Arial" charset="0"/>
              </a:rPr>
              <a:t> </a:t>
            </a:r>
            <a:r>
              <a:rPr lang="en-US" sz="2800" dirty="0">
                <a:solidFill>
                  <a:schemeClr val="tx2"/>
                </a:solidFill>
                <a:effectLst>
                  <a:outerShdw blurRad="38100" dist="38100" dir="2700000" algn="tl">
                    <a:srgbClr val="000000"/>
                  </a:outerShdw>
                </a:effectLst>
                <a:latin typeface="Arial" charset="0"/>
              </a:rPr>
              <a:t>DIFFUSE DECREASE OF SENSITIVITY, AND IN THE CENTRAL 30°</a:t>
            </a:r>
            <a:r>
              <a:rPr lang="sr-Latn-RS" sz="2800" dirty="0">
                <a:solidFill>
                  <a:schemeClr val="tx2"/>
                </a:solidFill>
                <a:effectLst>
                  <a:outerShdw blurRad="38100" dist="38100" dir="2700000" algn="tl">
                    <a:srgbClr val="000000"/>
                  </a:outerShdw>
                </a:effectLst>
                <a:latin typeface="Arial" charset="0"/>
              </a:rPr>
              <a:t>,</a:t>
            </a:r>
            <a:r>
              <a:rPr lang="en-US" sz="2800" dirty="0">
                <a:solidFill>
                  <a:schemeClr val="tx2"/>
                </a:solidFill>
                <a:effectLst>
                  <a:outerShdw blurRad="38100" dist="38100" dir="2700000" algn="tl">
                    <a:srgbClr val="000000"/>
                  </a:outerShdw>
                </a:effectLst>
                <a:latin typeface="Arial" charset="0"/>
              </a:rPr>
              <a:t> ALTITUDINAL-ARCUATES, CENTRO</a:t>
            </a:r>
            <a:r>
              <a:rPr lang="sr-Latn-RS" sz="2800" dirty="0">
                <a:solidFill>
                  <a:schemeClr val="tx2"/>
                </a:solidFill>
                <a:effectLst>
                  <a:outerShdw blurRad="38100" dist="38100" dir="2700000" algn="tl">
                    <a:srgbClr val="000000"/>
                  </a:outerShdw>
                </a:effectLst>
                <a:latin typeface="Arial" charset="0"/>
              </a:rPr>
              <a:t>-</a:t>
            </a:r>
            <a:r>
              <a:rPr lang="en-US" sz="2800" dirty="0">
                <a:solidFill>
                  <a:schemeClr val="tx2"/>
                </a:solidFill>
                <a:effectLst>
                  <a:outerShdw blurRad="38100" dist="38100" dir="2700000" algn="tl">
                    <a:srgbClr val="000000"/>
                  </a:outerShdw>
                </a:effectLst>
                <a:latin typeface="Arial" charset="0"/>
              </a:rPr>
              <a:t>CECIAL OUTCOME</a:t>
            </a:r>
            <a:r>
              <a:rPr lang="sr-Latn-RS" sz="2800" dirty="0">
                <a:solidFill>
                  <a:schemeClr val="tx2"/>
                </a:solidFill>
                <a:effectLst>
                  <a:outerShdw blurRad="38100" dist="38100" dir="2700000" algn="tl">
                    <a:srgbClr val="000000"/>
                  </a:outerShdw>
                </a:effectLst>
                <a:latin typeface="Arial" charset="0"/>
              </a:rPr>
              <a:t> SCOTOMAS,</a:t>
            </a:r>
            <a:r>
              <a:rPr lang="en-US" sz="2800" dirty="0">
                <a:solidFill>
                  <a:schemeClr val="tx2"/>
                </a:solidFill>
                <a:effectLst>
                  <a:outerShdw blurRad="38100" dist="38100" dir="2700000" algn="tl">
                    <a:srgbClr val="000000"/>
                  </a:outerShdw>
                </a:effectLst>
                <a:latin typeface="Arial" charset="0"/>
              </a:rPr>
              <a:t> </a:t>
            </a:r>
            <a:endParaRPr lang="sr-Latn-RS" sz="2800" dirty="0">
              <a:solidFill>
                <a:schemeClr val="tx2"/>
              </a:solidFill>
              <a:effectLst>
                <a:outerShdw blurRad="38100" dist="38100" dir="2700000" algn="tl">
                  <a:srgbClr val="000000"/>
                </a:outerShdw>
              </a:effectLst>
              <a:latin typeface="Arial" charset="0"/>
            </a:endParaRPr>
          </a:p>
          <a:p>
            <a:pPr>
              <a:defRPr/>
            </a:pPr>
            <a:r>
              <a:rPr lang="en-US" sz="2800" dirty="0">
                <a:solidFill>
                  <a:schemeClr val="tx2"/>
                </a:solidFill>
                <a:effectLst>
                  <a:outerShdw blurRad="38100" dist="38100" dir="2700000" algn="tl">
                    <a:srgbClr val="000000"/>
                  </a:outerShdw>
                </a:effectLst>
                <a:latin typeface="Arial" charset="0"/>
              </a:rPr>
              <a:t>GENERALIZED DEPRESSION</a:t>
            </a:r>
            <a:r>
              <a:rPr lang="sr-Latn-RS" sz="2800" dirty="0">
                <a:solidFill>
                  <a:schemeClr val="tx2"/>
                </a:solidFill>
                <a:effectLst>
                  <a:outerShdw blurRad="38100" dist="38100" dir="2700000" algn="tl">
                    <a:srgbClr val="000000"/>
                  </a:outerShdw>
                </a:effectLst>
                <a:latin typeface="Arial" charset="0"/>
              </a:rPr>
              <a:t>, </a:t>
            </a:r>
            <a:r>
              <a:rPr lang="sr-Latn-RS" sz="2800" dirty="0" err="1">
                <a:solidFill>
                  <a:schemeClr val="tx2"/>
                </a:solidFill>
                <a:effectLst>
                  <a:outerShdw blurRad="38100" dist="38100" dir="2700000" algn="tl">
                    <a:srgbClr val="000000"/>
                  </a:outerShdw>
                </a:effectLst>
                <a:latin typeface="Arial" charset="0"/>
              </a:rPr>
              <a:t>etc</a:t>
            </a:r>
            <a:endParaRPr lang="sr-Cyrl-CS" sz="2800" dirty="0">
              <a:solidFill>
                <a:schemeClr val="tx2"/>
              </a:solidFill>
              <a:effectLst>
                <a:outerShdw blurRad="38100" dist="38100" dir="2700000" algn="tl">
                  <a:srgbClr val="000000"/>
                </a:outerShdw>
              </a:effectLst>
              <a:latin typeface="Arial" charset="0"/>
            </a:endParaRPr>
          </a:p>
        </p:txBody>
      </p:sp>
      <p:pic>
        <p:nvPicPr>
          <p:cNvPr id="53252" name="Picture 4" descr="slika29"/>
          <p:cNvPicPr>
            <a:picLocks noChangeAspect="1" noChangeArrowheads="1"/>
          </p:cNvPicPr>
          <p:nvPr/>
        </p:nvPicPr>
        <p:blipFill>
          <a:blip r:embed="rId2"/>
          <a:srcRect/>
          <a:stretch>
            <a:fillRect/>
          </a:stretch>
        </p:blipFill>
        <p:spPr bwMode="auto">
          <a:xfrm>
            <a:off x="5643563" y="3860800"/>
            <a:ext cx="3500437" cy="2997200"/>
          </a:xfrm>
          <a:prstGeom prst="rect">
            <a:avLst/>
          </a:prstGeom>
          <a:noFill/>
          <a:ln w="57150">
            <a:noFill/>
            <a:miter lim="800000"/>
            <a:headEnd/>
            <a:tailEnd/>
          </a:ln>
        </p:spPr>
      </p:pic>
      <p:pic>
        <p:nvPicPr>
          <p:cNvPr id="53253" name="Picture 7" descr="maurizio-cattelan-menil-collection-L-3"/>
          <p:cNvPicPr>
            <a:picLocks noChangeAspect="1" noChangeArrowheads="1"/>
          </p:cNvPicPr>
          <p:nvPr/>
        </p:nvPicPr>
        <p:blipFill>
          <a:blip r:embed="rId3"/>
          <a:srcRect/>
          <a:stretch>
            <a:fillRect/>
          </a:stretch>
        </p:blipFill>
        <p:spPr bwMode="auto">
          <a:xfrm>
            <a:off x="1785938" y="3857625"/>
            <a:ext cx="3816350" cy="3000375"/>
          </a:xfrm>
          <a:prstGeom prst="rect">
            <a:avLst/>
          </a:prstGeom>
          <a:noFill/>
          <a:ln w="9525">
            <a:noFill/>
            <a:miter lim="800000"/>
            <a:headEnd/>
            <a:tailEnd/>
          </a:ln>
        </p:spPr>
      </p:pic>
    </p:spTree>
  </p:cSld>
  <p:clrMapOvr>
    <a:masterClrMapping/>
  </p:clrMapOvr>
  <p:transition>
    <p:blinds/>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cropwebfinalopticnerve"/>
          <p:cNvPicPr>
            <a:picLocks noChangeAspect="1" noChangeArrowheads="1"/>
          </p:cNvPicPr>
          <p:nvPr/>
        </p:nvPicPr>
        <p:blipFill>
          <a:blip r:embed="rId2"/>
          <a:srcRect/>
          <a:stretch>
            <a:fillRect/>
          </a:stretch>
        </p:blipFill>
        <p:spPr bwMode="auto">
          <a:xfrm>
            <a:off x="-614363" y="-495300"/>
            <a:ext cx="10372726" cy="7848600"/>
          </a:xfrm>
          <a:prstGeom prst="rect">
            <a:avLst/>
          </a:prstGeom>
          <a:noFill/>
          <a:ln w="9525">
            <a:noFill/>
            <a:miter lim="800000"/>
            <a:headEnd/>
            <a:tailEnd/>
          </a:ln>
        </p:spPr>
      </p:pic>
      <p:pic>
        <p:nvPicPr>
          <p:cNvPr id="6147" name="Picture 5" descr="optic1"/>
          <p:cNvPicPr>
            <a:picLocks noChangeAspect="1" noChangeArrowheads="1"/>
          </p:cNvPicPr>
          <p:nvPr/>
        </p:nvPicPr>
        <p:blipFill>
          <a:blip r:embed="rId3"/>
          <a:srcRect/>
          <a:stretch>
            <a:fillRect/>
          </a:stretch>
        </p:blipFill>
        <p:spPr bwMode="auto">
          <a:xfrm>
            <a:off x="5292080" y="5085184"/>
            <a:ext cx="3962400" cy="1316037"/>
          </a:xfrm>
          <a:prstGeom prst="rect">
            <a:avLst/>
          </a:prstGeom>
          <a:noFill/>
          <a:ln w="9525">
            <a:noFill/>
            <a:miter lim="800000"/>
            <a:headEnd/>
            <a:tailEnd/>
          </a:ln>
        </p:spPr>
      </p:pic>
      <p:sp>
        <p:nvSpPr>
          <p:cNvPr id="3" name="Okvir za tekst 2">
            <a:extLst>
              <a:ext uri="{FF2B5EF4-FFF2-40B4-BE49-F238E27FC236}">
                <a16:creationId xmlns:a16="http://schemas.microsoft.com/office/drawing/2014/main" id="{F1E08001-4716-910E-F271-F359513F5E47}"/>
              </a:ext>
            </a:extLst>
          </p:cNvPr>
          <p:cNvSpPr txBox="1"/>
          <p:nvPr/>
        </p:nvSpPr>
        <p:spPr>
          <a:xfrm>
            <a:off x="-540567" y="260648"/>
            <a:ext cx="10298930" cy="830997"/>
          </a:xfrm>
          <a:prstGeom prst="rect">
            <a:avLst/>
          </a:prstGeom>
          <a:noFill/>
        </p:spPr>
        <p:txBody>
          <a:bodyPr wrap="square">
            <a:spAutoFit/>
          </a:bodyPr>
          <a:lstStyle/>
          <a:p>
            <a:r>
              <a:rPr lang="sr-Latn-RS" sz="4800" dirty="0"/>
              <a:t>„…BRAIN PROTRUSSION</a:t>
            </a:r>
            <a:r>
              <a:rPr lang="en-US" sz="4800" dirty="0"/>
              <a:t>,…</a:t>
            </a:r>
            <a:r>
              <a:rPr lang="sr-Latn-RS" sz="4800" dirty="0"/>
              <a:t>"</a:t>
            </a:r>
          </a:p>
        </p:txBody>
      </p:sp>
    </p:spTree>
  </p:cSld>
  <p:clrMapOvr>
    <a:masterClrMapping/>
  </p:clrMapOvr>
  <p:transition>
    <p:blinds/>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99331" name="Rectangle 3"/>
          <p:cNvSpPr>
            <a:spLocks noChangeArrowheads="1"/>
          </p:cNvSpPr>
          <p:nvPr/>
        </p:nvSpPr>
        <p:spPr bwMode="auto">
          <a:xfrm>
            <a:off x="629444" y="2097881"/>
            <a:ext cx="7742237" cy="1470025"/>
          </a:xfrm>
          <a:prstGeom prst="rect">
            <a:avLst/>
          </a:prstGeom>
          <a:noFill/>
          <a:ln w="9525">
            <a:noFill/>
            <a:miter lim="800000"/>
            <a:headEnd/>
            <a:tailEnd/>
          </a:ln>
          <a:effectLst/>
        </p:spPr>
        <p:txBody>
          <a:bodyPr anchor="b"/>
          <a:lstStyle/>
          <a:p>
            <a:pPr>
              <a:defRPr/>
            </a:pPr>
            <a:r>
              <a:rPr lang="sr-Latn-RS" sz="2800" dirty="0">
                <a:solidFill>
                  <a:schemeClr val="tx2"/>
                </a:solidFill>
                <a:effectLst>
                  <a:outerShdw blurRad="38100" dist="38100" dir="2700000" algn="tl">
                    <a:srgbClr val="000000"/>
                  </a:outerShdw>
                </a:effectLst>
                <a:latin typeface="Arial" charset="0"/>
              </a:rPr>
              <a:t>THE DIFFERENTIAL DIAGNOSIS:</a:t>
            </a:r>
          </a:p>
          <a:p>
            <a:pPr>
              <a:defRPr/>
            </a:pPr>
            <a:endParaRPr lang="sr-Latn-RS" sz="2800" dirty="0">
              <a:solidFill>
                <a:schemeClr val="tx2"/>
              </a:solidFill>
              <a:effectLst>
                <a:outerShdw blurRad="38100" dist="38100" dir="2700000" algn="tl">
                  <a:srgbClr val="000000"/>
                </a:outerShdw>
              </a:effectLst>
              <a:latin typeface="Arial" charset="0"/>
            </a:endParaRPr>
          </a:p>
          <a:p>
            <a:pPr>
              <a:defRPr/>
            </a:pPr>
            <a:r>
              <a:rPr lang="sr-Latn-RS" sz="2800" dirty="0">
                <a:solidFill>
                  <a:schemeClr val="tx2"/>
                </a:solidFill>
                <a:effectLst>
                  <a:outerShdw blurRad="38100" dist="38100" dir="2700000" algn="tl">
                    <a:srgbClr val="000000"/>
                  </a:outerShdw>
                </a:effectLst>
                <a:latin typeface="Arial" charset="0"/>
              </a:rPr>
              <a:t>…AS THE OPTOKINETIC NYSTAGMUS, COMPUTERIZED PERIMETRY, LASER TOPOGRAPHY PNO, GOLDMAN WACKERS ADAPTOMETER, NICKOMETRY, </a:t>
            </a:r>
          </a:p>
          <a:p>
            <a:pPr>
              <a:defRPr/>
            </a:pPr>
            <a:r>
              <a:rPr lang="sr-Latn-RS" sz="2800" dirty="0">
                <a:solidFill>
                  <a:schemeClr val="tx2"/>
                </a:solidFill>
                <a:effectLst>
                  <a:outerShdw blurRad="38100" dist="38100" dir="2700000" algn="tl">
                    <a:srgbClr val="000000"/>
                  </a:outerShdw>
                </a:effectLst>
                <a:latin typeface="Arial" charset="0"/>
              </a:rPr>
              <a:t>COLOR VISION,...</a:t>
            </a:r>
            <a:endParaRPr lang="sr-Cyrl-CS" sz="2800" dirty="0">
              <a:solidFill>
                <a:schemeClr val="tx2"/>
              </a:solidFill>
              <a:effectLst>
                <a:outerShdw blurRad="38100" dist="38100" dir="2700000" algn="tl">
                  <a:srgbClr val="000000"/>
                </a:outerShdw>
              </a:effectLst>
              <a:latin typeface="Arial" charset="0"/>
            </a:endParaRPr>
          </a:p>
        </p:txBody>
      </p:sp>
      <p:pic>
        <p:nvPicPr>
          <p:cNvPr id="54276" name="Picture 5" descr="semafor"/>
          <p:cNvPicPr>
            <a:picLocks noChangeAspect="1" noChangeArrowheads="1"/>
          </p:cNvPicPr>
          <p:nvPr/>
        </p:nvPicPr>
        <p:blipFill>
          <a:blip r:embed="rId2"/>
          <a:srcRect/>
          <a:stretch>
            <a:fillRect/>
          </a:stretch>
        </p:blipFill>
        <p:spPr bwMode="auto">
          <a:xfrm>
            <a:off x="4000500" y="4104595"/>
            <a:ext cx="5143500" cy="2786062"/>
          </a:xfrm>
          <a:prstGeom prst="rect">
            <a:avLst/>
          </a:prstGeom>
          <a:noFill/>
          <a:ln w="57150">
            <a:solidFill>
              <a:srgbClr val="990000"/>
            </a:solidFill>
            <a:miter lim="800000"/>
            <a:headEnd/>
            <a:tailEnd/>
          </a:ln>
        </p:spPr>
      </p:pic>
      <p:pic>
        <p:nvPicPr>
          <p:cNvPr id="54277" name="Picture 7" descr="L08EVCAI88RZBCAXRJO65CAEY0YTHCAS71B4CCALZ5XD5CAWKV3SLCAC748XXCAFL811BCAG4U1P7CAU34NJ6CA0P3ER9CASPYMW4CA6T1UBKCAVWBA3ZCATOGRZJCACH8622CAZYT3KJCAVL9W4MCA9SMJ9K"/>
          <p:cNvPicPr>
            <a:picLocks noChangeAspect="1" noChangeArrowheads="1"/>
          </p:cNvPicPr>
          <p:nvPr/>
        </p:nvPicPr>
        <p:blipFill>
          <a:blip r:embed="rId3"/>
          <a:srcRect/>
          <a:stretch>
            <a:fillRect/>
          </a:stretch>
        </p:blipFill>
        <p:spPr bwMode="auto">
          <a:xfrm>
            <a:off x="3419475" y="3680633"/>
            <a:ext cx="2305050" cy="1684337"/>
          </a:xfrm>
          <a:prstGeom prst="rect">
            <a:avLst/>
          </a:prstGeom>
          <a:noFill/>
          <a:ln w="57150">
            <a:solidFill>
              <a:schemeClr val="accent1"/>
            </a:solidFill>
            <a:miter lim="800000"/>
            <a:headEnd/>
            <a:tailEnd/>
          </a:ln>
        </p:spPr>
      </p:pic>
    </p:spTree>
  </p:cSld>
  <p:clrMapOvr>
    <a:masterClrMapping/>
  </p:clrMapOvr>
  <p:transition>
    <p:blinds/>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ChangeArrowheads="1"/>
          </p:cNvSpPr>
          <p:nvPr/>
        </p:nvSpPr>
        <p:spPr bwMode="auto">
          <a:xfrm>
            <a:off x="760040" y="4293096"/>
            <a:ext cx="7772400" cy="1470025"/>
          </a:xfrm>
          <a:prstGeom prst="rect">
            <a:avLst/>
          </a:prstGeom>
          <a:noFill/>
          <a:ln w="9525">
            <a:noFill/>
            <a:miter lim="800000"/>
            <a:headEnd/>
            <a:tailEnd/>
          </a:ln>
          <a:effectLst/>
        </p:spPr>
        <p:txBody>
          <a:bodyPr anchor="b"/>
          <a:lstStyle/>
          <a:p>
            <a:pPr>
              <a:defRPr/>
            </a:pPr>
            <a:r>
              <a:rPr lang="en-US" sz="2800" b="1" dirty="0">
                <a:solidFill>
                  <a:schemeClr val="tx2"/>
                </a:solidFill>
                <a:effectLst>
                  <a:outerShdw blurRad="38100" dist="38100" dir="2700000" algn="tl">
                    <a:srgbClr val="000000"/>
                  </a:outerShdw>
                </a:effectLst>
                <a:latin typeface="Arial" charset="0"/>
              </a:rPr>
              <a:t>AND</a:t>
            </a:r>
            <a:r>
              <a:rPr lang="sr-Latn-RS" sz="2800" b="1" dirty="0">
                <a:solidFill>
                  <a:schemeClr val="tx2"/>
                </a:solidFill>
                <a:effectLst>
                  <a:outerShdw blurRad="38100" dist="38100" dir="2700000" algn="tl">
                    <a:srgbClr val="000000"/>
                  </a:outerShdw>
                </a:effectLst>
                <a:latin typeface="Arial" charset="0"/>
              </a:rPr>
              <a:t>,…</a:t>
            </a:r>
          </a:p>
          <a:p>
            <a:pPr>
              <a:defRPr/>
            </a:pPr>
            <a:endParaRPr lang="sr-Latn-RS" sz="2800" b="1" dirty="0">
              <a:solidFill>
                <a:schemeClr val="tx2"/>
              </a:solidFill>
              <a:effectLst>
                <a:outerShdw blurRad="38100" dist="38100" dir="2700000" algn="tl">
                  <a:srgbClr val="000000"/>
                </a:outerShdw>
              </a:effectLst>
              <a:latin typeface="Arial" charset="0"/>
            </a:endParaRPr>
          </a:p>
          <a:p>
            <a:pPr>
              <a:defRPr/>
            </a:pPr>
            <a:r>
              <a:rPr lang="en-US" sz="2800" b="1" dirty="0">
                <a:solidFill>
                  <a:schemeClr val="tx2"/>
                </a:solidFill>
                <a:effectLst>
                  <a:outerShdw blurRad="38100" dist="38100" dir="2700000" algn="tl">
                    <a:srgbClr val="000000"/>
                  </a:outerShdw>
                </a:effectLst>
                <a:latin typeface="Arial" charset="0"/>
              </a:rPr>
              <a:t>IOP..., </a:t>
            </a:r>
            <a:endParaRPr lang="sr-Latn-RS" sz="2800" b="1" dirty="0">
              <a:solidFill>
                <a:schemeClr val="tx2"/>
              </a:solidFill>
              <a:effectLst>
                <a:outerShdw blurRad="38100" dist="38100" dir="2700000" algn="tl">
                  <a:srgbClr val="000000"/>
                </a:outerShdw>
              </a:effectLst>
              <a:latin typeface="Arial" charset="0"/>
            </a:endParaRPr>
          </a:p>
          <a:p>
            <a:pPr>
              <a:defRPr/>
            </a:pPr>
            <a:r>
              <a:rPr lang="en-US" sz="2800" b="1" dirty="0">
                <a:solidFill>
                  <a:schemeClr val="tx2"/>
                </a:solidFill>
                <a:effectLst>
                  <a:outerShdw blurRad="38100" dist="38100" dir="2700000" algn="tl">
                    <a:srgbClr val="000000"/>
                  </a:outerShdw>
                </a:effectLst>
                <a:latin typeface="Arial" charset="0"/>
              </a:rPr>
              <a:t>BINOCULAR, STEREOSCOPIC VISION..., </a:t>
            </a:r>
            <a:endParaRPr lang="sr-Latn-RS" sz="2800" b="1" dirty="0">
              <a:solidFill>
                <a:schemeClr val="tx2"/>
              </a:solidFill>
              <a:effectLst>
                <a:outerShdw blurRad="38100" dist="38100" dir="2700000" algn="tl">
                  <a:srgbClr val="000000"/>
                </a:outerShdw>
              </a:effectLst>
              <a:latin typeface="Arial" charset="0"/>
            </a:endParaRPr>
          </a:p>
          <a:p>
            <a:pPr>
              <a:defRPr/>
            </a:pPr>
            <a:r>
              <a:rPr lang="en-US" sz="2800" b="1" dirty="0">
                <a:solidFill>
                  <a:schemeClr val="tx2"/>
                </a:solidFill>
                <a:effectLst>
                  <a:outerShdw blurRad="38100" dist="38100" dir="2700000" algn="tl">
                    <a:srgbClr val="000000"/>
                  </a:outerShdw>
                </a:effectLst>
                <a:latin typeface="Arial" charset="0"/>
              </a:rPr>
              <a:t>HERTEL EXOPHTHALMOMETRY..., OPHTHALMO</a:t>
            </a:r>
            <a:r>
              <a:rPr lang="sr-Latn-RS" sz="2800" b="1" dirty="0">
                <a:solidFill>
                  <a:schemeClr val="tx2"/>
                </a:solidFill>
                <a:effectLst>
                  <a:outerShdw blurRad="38100" dist="38100" dir="2700000" algn="tl">
                    <a:srgbClr val="000000"/>
                  </a:outerShdw>
                </a:effectLst>
                <a:latin typeface="Arial" charset="0"/>
              </a:rPr>
              <a:t>-</a:t>
            </a:r>
            <a:r>
              <a:rPr lang="en-US" sz="2800" b="1" dirty="0">
                <a:solidFill>
                  <a:schemeClr val="tx2"/>
                </a:solidFill>
                <a:effectLst>
                  <a:outerShdw blurRad="38100" dist="38100" dir="2700000" algn="tl">
                    <a:srgbClr val="000000"/>
                  </a:outerShdw>
                </a:effectLst>
                <a:latin typeface="Arial" charset="0"/>
              </a:rPr>
              <a:t>DYNAMOMETRY..., </a:t>
            </a:r>
            <a:endParaRPr lang="sr-Latn-RS" sz="2800" b="1" dirty="0">
              <a:solidFill>
                <a:schemeClr val="tx2"/>
              </a:solidFill>
              <a:effectLst>
                <a:outerShdw blurRad="38100" dist="38100" dir="2700000" algn="tl">
                  <a:srgbClr val="000000"/>
                </a:outerShdw>
              </a:effectLst>
              <a:latin typeface="Arial" charset="0"/>
            </a:endParaRPr>
          </a:p>
          <a:p>
            <a:pPr>
              <a:defRPr/>
            </a:pPr>
            <a:r>
              <a:rPr lang="en-US" sz="2800" b="1" dirty="0">
                <a:solidFill>
                  <a:schemeClr val="tx2"/>
                </a:solidFill>
                <a:effectLst>
                  <a:outerShdw blurRad="38100" dist="38100" dir="2700000" algn="tl">
                    <a:srgbClr val="000000"/>
                  </a:outerShdw>
                </a:effectLst>
                <a:latin typeface="Arial" charset="0"/>
              </a:rPr>
              <a:t>FLUORESCEIN ANGIOGRAPHY..., </a:t>
            </a:r>
            <a:endParaRPr lang="sr-Latn-RS" sz="2800" b="1" dirty="0">
              <a:solidFill>
                <a:schemeClr val="tx2"/>
              </a:solidFill>
              <a:effectLst>
                <a:outerShdw blurRad="38100" dist="38100" dir="2700000" algn="tl">
                  <a:srgbClr val="000000"/>
                </a:outerShdw>
              </a:effectLst>
              <a:latin typeface="Arial" charset="0"/>
            </a:endParaRPr>
          </a:p>
          <a:p>
            <a:pPr>
              <a:defRPr/>
            </a:pPr>
            <a:r>
              <a:rPr lang="en-US" sz="2800" b="1" dirty="0">
                <a:solidFill>
                  <a:schemeClr val="tx2"/>
                </a:solidFill>
                <a:effectLst>
                  <a:outerShdw blurRad="38100" dist="38100" dir="2700000" algn="tl">
                    <a:srgbClr val="000000"/>
                  </a:outerShdw>
                </a:effectLst>
                <a:latin typeface="Arial" charset="0"/>
              </a:rPr>
              <a:t>ELECTRORETINOGRAPHY..., </a:t>
            </a:r>
            <a:endParaRPr lang="sr-Latn-RS" sz="2800" b="1" dirty="0">
              <a:solidFill>
                <a:schemeClr val="tx2"/>
              </a:solidFill>
              <a:effectLst>
                <a:outerShdw blurRad="38100" dist="38100" dir="2700000" algn="tl">
                  <a:srgbClr val="000000"/>
                </a:outerShdw>
              </a:effectLst>
              <a:latin typeface="Arial" charset="0"/>
            </a:endParaRPr>
          </a:p>
          <a:p>
            <a:pPr>
              <a:defRPr/>
            </a:pPr>
            <a:endParaRPr lang="en-US" sz="2800" b="1" dirty="0">
              <a:solidFill>
                <a:schemeClr val="tx2"/>
              </a:solidFill>
              <a:effectLst>
                <a:outerShdw blurRad="38100" dist="38100" dir="2700000" algn="tl">
                  <a:srgbClr val="000000"/>
                </a:outerShdw>
              </a:effectLst>
              <a:latin typeface="Arial" charset="0"/>
            </a:endParaRPr>
          </a:p>
        </p:txBody>
      </p:sp>
      <p:sp>
        <p:nvSpPr>
          <p:cNvPr id="100355" name="Rectangle 3"/>
          <p:cNvSpPr>
            <a:spLocks noChangeArrowheads="1"/>
          </p:cNvSpPr>
          <p:nvPr/>
        </p:nvSpPr>
        <p:spPr bwMode="auto">
          <a:xfrm>
            <a:off x="285750" y="4143375"/>
            <a:ext cx="8353425" cy="1470025"/>
          </a:xfrm>
          <a:prstGeom prst="rect">
            <a:avLst/>
          </a:prstGeom>
          <a:noFill/>
          <a:ln w="9525">
            <a:noFill/>
            <a:miter lim="800000"/>
            <a:headEnd/>
            <a:tailEnd/>
          </a:ln>
          <a:effectLst/>
        </p:spPr>
        <p:txBody>
          <a:bodyPr anchor="b"/>
          <a:lstStyle/>
          <a:p>
            <a:pPr>
              <a:defRPr/>
            </a:pPr>
            <a:br>
              <a:rPr lang="sr-Cyrl-CS" sz="2800" dirty="0">
                <a:solidFill>
                  <a:schemeClr val="tx2"/>
                </a:solidFill>
                <a:effectLst>
                  <a:outerShdw blurRad="38100" dist="38100" dir="2700000" algn="tl">
                    <a:srgbClr val="000000"/>
                  </a:outerShdw>
                </a:effectLst>
                <a:latin typeface="Arial" charset="0"/>
              </a:rPr>
            </a:br>
            <a:r>
              <a:rPr lang="sr-Cyrl-CS" sz="2800" dirty="0">
                <a:solidFill>
                  <a:schemeClr val="tx2"/>
                </a:solidFill>
                <a:effectLst>
                  <a:outerShdw blurRad="38100" dist="38100" dir="2700000" algn="tl">
                    <a:srgbClr val="000000"/>
                  </a:outerShdw>
                </a:effectLst>
                <a:latin typeface="Arial" charset="0"/>
              </a:rPr>
              <a:t>      </a:t>
            </a:r>
          </a:p>
        </p:txBody>
      </p:sp>
      <p:pic>
        <p:nvPicPr>
          <p:cNvPr id="55300" name="Picture 5" descr="Question"/>
          <p:cNvPicPr>
            <a:picLocks noChangeAspect="1" noChangeArrowheads="1"/>
          </p:cNvPicPr>
          <p:nvPr/>
        </p:nvPicPr>
        <p:blipFill>
          <a:blip r:embed="rId2"/>
          <a:srcRect/>
          <a:stretch>
            <a:fillRect/>
          </a:stretch>
        </p:blipFill>
        <p:spPr bwMode="auto">
          <a:xfrm>
            <a:off x="2339752" y="476672"/>
            <a:ext cx="1867744" cy="1867744"/>
          </a:xfrm>
          <a:prstGeom prst="rect">
            <a:avLst/>
          </a:prstGeom>
          <a:noFill/>
          <a:ln w="9525">
            <a:noFill/>
            <a:miter lim="800000"/>
            <a:headEnd/>
            <a:tailEnd/>
          </a:ln>
        </p:spPr>
      </p:pic>
    </p:spTree>
  </p:cSld>
  <p:clrMapOvr>
    <a:masterClrMapping/>
  </p:clrMapOvr>
  <p:transition>
    <p:blinds/>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101379" name="Rectangle 3"/>
          <p:cNvSpPr>
            <a:spLocks noChangeArrowheads="1"/>
          </p:cNvSpPr>
          <p:nvPr/>
        </p:nvSpPr>
        <p:spPr bwMode="auto">
          <a:xfrm>
            <a:off x="250825" y="4508500"/>
            <a:ext cx="8353425" cy="1470025"/>
          </a:xfrm>
          <a:prstGeom prst="rect">
            <a:avLst/>
          </a:prstGeom>
          <a:noFill/>
          <a:ln w="9525">
            <a:noFill/>
            <a:miter lim="800000"/>
            <a:headEnd/>
            <a:tailEnd/>
          </a:ln>
          <a:effectLst/>
        </p:spPr>
        <p:txBody>
          <a:bodyPr anchor="b"/>
          <a:lstStyle/>
          <a:p>
            <a:pPr algn="ctr">
              <a:defRPr/>
            </a:pPr>
            <a:endParaRPr lang="sr-Latn-RS" sz="3600" b="1" dirty="0">
              <a:solidFill>
                <a:schemeClr val="tx2"/>
              </a:solidFill>
              <a:effectLst>
                <a:outerShdw blurRad="38100" dist="38100" dir="2700000" algn="tl">
                  <a:srgbClr val="000000"/>
                </a:outerShdw>
              </a:effectLst>
              <a:latin typeface="Arial" charset="0"/>
            </a:endParaRPr>
          </a:p>
        </p:txBody>
      </p:sp>
      <p:pic>
        <p:nvPicPr>
          <p:cNvPr id="56324" name="Picture 4" descr="-651-m-Pravilna-uporaba-vitamina"/>
          <p:cNvPicPr>
            <a:picLocks noChangeAspect="1" noChangeArrowheads="1"/>
          </p:cNvPicPr>
          <p:nvPr/>
        </p:nvPicPr>
        <p:blipFill>
          <a:blip r:embed="rId2"/>
          <a:srcRect/>
          <a:stretch>
            <a:fillRect/>
          </a:stretch>
        </p:blipFill>
        <p:spPr bwMode="auto">
          <a:xfrm>
            <a:off x="4860032" y="2206920"/>
            <a:ext cx="1428750" cy="1203325"/>
          </a:xfrm>
          <a:prstGeom prst="rect">
            <a:avLst/>
          </a:prstGeom>
          <a:noFill/>
          <a:ln w="57150">
            <a:solidFill>
              <a:srgbClr val="990000"/>
            </a:solidFill>
            <a:miter lim="800000"/>
            <a:headEnd/>
            <a:tailEnd/>
          </a:ln>
        </p:spPr>
      </p:pic>
      <p:sp>
        <p:nvSpPr>
          <p:cNvPr id="3" name="Okvir za tekst 2">
            <a:extLst>
              <a:ext uri="{FF2B5EF4-FFF2-40B4-BE49-F238E27FC236}">
                <a16:creationId xmlns:a16="http://schemas.microsoft.com/office/drawing/2014/main" id="{A234B853-14D1-DAD6-FCF9-CF246355236A}"/>
              </a:ext>
            </a:extLst>
          </p:cNvPr>
          <p:cNvSpPr txBox="1"/>
          <p:nvPr/>
        </p:nvSpPr>
        <p:spPr>
          <a:xfrm>
            <a:off x="474889" y="2959691"/>
            <a:ext cx="8353424" cy="3077766"/>
          </a:xfrm>
          <a:prstGeom prst="rect">
            <a:avLst/>
          </a:prstGeom>
          <a:noFill/>
        </p:spPr>
        <p:txBody>
          <a:bodyPr wrap="square">
            <a:spAutoFit/>
          </a:bodyPr>
          <a:lstStyle/>
          <a:p>
            <a:r>
              <a:rPr lang="sr-Latn-RS" sz="3200" b="1" dirty="0"/>
              <a:t>THE </a:t>
            </a:r>
            <a:r>
              <a:rPr lang="en-US" sz="3200" b="1" dirty="0"/>
              <a:t>TREATMENT</a:t>
            </a:r>
            <a:r>
              <a:rPr lang="sr-Latn-RS" sz="3200" b="1" dirty="0"/>
              <a:t>:</a:t>
            </a:r>
            <a:r>
              <a:rPr lang="en-US" sz="3200" b="1" dirty="0"/>
              <a:t> </a:t>
            </a:r>
            <a:endParaRPr lang="sr-Latn-RS" sz="3200" b="1" dirty="0"/>
          </a:p>
          <a:p>
            <a:endParaRPr lang="sr-Latn-RS" dirty="0"/>
          </a:p>
          <a:p>
            <a:pPr marL="342900" indent="-342900">
              <a:buFont typeface="Wingdings" panose="05000000000000000000" pitchFamily="2" charset="2"/>
              <a:buChar char="ü"/>
            </a:pPr>
            <a:r>
              <a:rPr lang="en-US" sz="2400" b="1" dirty="0"/>
              <a:t>WITH LOSS OF VISION - 0.5 and/or bilateral </a:t>
            </a:r>
            <a:endParaRPr lang="sr-Latn-RS" sz="2400" b="1" dirty="0"/>
          </a:p>
          <a:p>
            <a:endParaRPr lang="sr-Latn-RS" sz="2400" b="1" dirty="0"/>
          </a:p>
          <a:p>
            <a:pPr marL="342900" indent="-342900">
              <a:buFont typeface="Wingdings" panose="05000000000000000000" pitchFamily="2" charset="2"/>
              <a:buChar char="ü"/>
            </a:pPr>
            <a:r>
              <a:rPr lang="en-US" sz="2400" b="1" dirty="0"/>
              <a:t>ACCELERATES RECOVERY FOR </a:t>
            </a:r>
            <a:r>
              <a:rPr lang="sr-Latn-RS" sz="2400" b="1" dirty="0"/>
              <a:t>THE</a:t>
            </a:r>
            <a:r>
              <a:rPr lang="en-US" sz="2400" b="1" dirty="0"/>
              <a:t> FEW WEEKS, DELAYS MULTI-FOCAL EYE AND BRAIN LESIONS, FOR TWO AND MORE YEARS</a:t>
            </a:r>
            <a:r>
              <a:rPr lang="sr-Latn-RS" sz="2400" b="1" dirty="0"/>
              <a:t>,</a:t>
            </a:r>
            <a:r>
              <a:rPr lang="en-US" sz="2400" b="1" dirty="0"/>
              <a:t>...</a:t>
            </a:r>
            <a:endParaRPr lang="sr-Latn-RS" sz="2400" b="1" dirty="0"/>
          </a:p>
        </p:txBody>
      </p:sp>
    </p:spTree>
  </p:cSld>
  <p:clrMapOvr>
    <a:masterClrMapping/>
  </p:clrMapOvr>
  <p:transition>
    <p:blinds/>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102403" name="Rectangle 3"/>
          <p:cNvSpPr>
            <a:spLocks noChangeArrowheads="1"/>
          </p:cNvSpPr>
          <p:nvPr/>
        </p:nvSpPr>
        <p:spPr bwMode="auto">
          <a:xfrm>
            <a:off x="463551" y="3429000"/>
            <a:ext cx="8135937" cy="1470025"/>
          </a:xfrm>
          <a:prstGeom prst="rect">
            <a:avLst/>
          </a:prstGeom>
          <a:noFill/>
          <a:ln w="9525">
            <a:noFill/>
            <a:miter lim="800000"/>
            <a:headEnd/>
            <a:tailEnd/>
          </a:ln>
          <a:effectLst/>
        </p:spPr>
        <p:txBody>
          <a:bodyPr anchor="b"/>
          <a:lstStyle/>
          <a:p>
            <a:pPr>
              <a:defRPr/>
            </a:pPr>
            <a:r>
              <a:rPr lang="sr-Latn-RS" sz="2400" b="1" u="sng" dirty="0">
                <a:solidFill>
                  <a:schemeClr val="tx2"/>
                </a:solidFill>
                <a:effectLst>
                  <a:outerShdw blurRad="38100" dist="38100" dir="2700000" algn="tl">
                    <a:srgbClr val="000000"/>
                  </a:outerShdw>
                </a:effectLst>
                <a:latin typeface="Arial" charset="0"/>
              </a:rPr>
              <a:t>THE THERAPY: METHYLPREDNISOLONE-SODIUM SUCCINATE </a:t>
            </a:r>
            <a:r>
              <a:rPr lang="sr-Latn-RS" sz="2400" b="1" u="sng" dirty="0" err="1">
                <a:solidFill>
                  <a:schemeClr val="tx2"/>
                </a:solidFill>
                <a:effectLst>
                  <a:outerShdw blurRad="38100" dist="38100" dir="2700000" algn="tl">
                    <a:srgbClr val="000000"/>
                  </a:outerShdw>
                </a:effectLst>
                <a:latin typeface="Arial" charset="0"/>
              </a:rPr>
              <a:t>i.v</a:t>
            </a:r>
            <a:r>
              <a:rPr lang="sr-Latn-RS" sz="2400" b="1" u="sng" dirty="0">
                <a:solidFill>
                  <a:schemeClr val="tx2"/>
                </a:solidFill>
                <a:effectLst>
                  <a:outerShdw blurRad="38100" dist="38100" dir="2700000" algn="tl">
                    <a:srgbClr val="000000"/>
                  </a:outerShdw>
                </a:effectLst>
                <a:latin typeface="Arial" charset="0"/>
              </a:rPr>
              <a:t>., to 2 g/24 </a:t>
            </a:r>
            <a:r>
              <a:rPr lang="sr-Latn-RS" sz="2400" b="1" u="sng" dirty="0" err="1">
                <a:solidFill>
                  <a:schemeClr val="tx2"/>
                </a:solidFill>
                <a:effectLst>
                  <a:outerShdw blurRad="38100" dist="38100" dir="2700000" algn="tl">
                    <a:srgbClr val="000000"/>
                  </a:outerShdw>
                </a:effectLst>
                <a:latin typeface="Arial" charset="0"/>
              </a:rPr>
              <a:t>hours</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during</a:t>
            </a:r>
            <a:r>
              <a:rPr lang="sr-Latn-RS" sz="2400" b="1" u="sng" dirty="0">
                <a:solidFill>
                  <a:schemeClr val="tx2"/>
                </a:solidFill>
                <a:effectLst>
                  <a:outerShdw blurRad="38100" dist="38100" dir="2700000" algn="tl">
                    <a:srgbClr val="000000"/>
                  </a:outerShdw>
                </a:effectLst>
                <a:latin typeface="Arial" charset="0"/>
              </a:rPr>
              <a:t> </a:t>
            </a:r>
          </a:p>
          <a:p>
            <a:pPr>
              <a:defRPr/>
            </a:pPr>
            <a:r>
              <a:rPr lang="sr-Latn-RS" sz="2400" b="1" u="sng" dirty="0">
                <a:solidFill>
                  <a:schemeClr val="tx2"/>
                </a:solidFill>
                <a:effectLst>
                  <a:outerShdw blurRad="38100" dist="38100" dir="2700000" algn="tl">
                    <a:srgbClr val="000000"/>
                  </a:outerShdw>
                </a:effectLst>
                <a:latin typeface="Arial" charset="0"/>
              </a:rPr>
              <a:t>3-7 </a:t>
            </a:r>
            <a:r>
              <a:rPr lang="sr-Latn-RS" sz="2400" b="1" u="sng" dirty="0" err="1">
                <a:solidFill>
                  <a:schemeClr val="tx2"/>
                </a:solidFill>
                <a:effectLst>
                  <a:outerShdw blurRad="38100" dist="38100" dir="2700000" algn="tl">
                    <a:srgbClr val="000000"/>
                  </a:outerShdw>
                </a:effectLst>
                <a:latin typeface="Arial" charset="0"/>
              </a:rPr>
              <a:t>days</a:t>
            </a:r>
            <a:r>
              <a:rPr lang="sr-Latn-RS" sz="2400" b="1" u="sng" dirty="0">
                <a:solidFill>
                  <a:schemeClr val="tx2"/>
                </a:solidFill>
                <a:effectLst>
                  <a:outerShdw blurRad="38100" dist="38100" dir="2700000" algn="tl">
                    <a:srgbClr val="000000"/>
                  </a:outerShdw>
                </a:effectLst>
                <a:latin typeface="Arial" charset="0"/>
              </a:rPr>
              <a:t>, most </a:t>
            </a:r>
            <a:r>
              <a:rPr lang="sr-Latn-RS" sz="2400" b="1" u="sng" dirty="0" err="1">
                <a:solidFill>
                  <a:schemeClr val="tx2"/>
                </a:solidFill>
                <a:effectLst>
                  <a:outerShdw blurRad="38100" dist="38100" dir="2700000" algn="tl">
                    <a:srgbClr val="000000"/>
                  </a:outerShdw>
                </a:effectLst>
                <a:latin typeface="Arial" charset="0"/>
              </a:rPr>
              <a:t>often</a:t>
            </a:r>
            <a:r>
              <a:rPr lang="sr-Latn-RS" sz="2400" b="1" u="sng" dirty="0">
                <a:solidFill>
                  <a:schemeClr val="tx2"/>
                </a:solidFill>
                <a:effectLst>
                  <a:outerShdw blurRad="38100" dist="38100" dir="2700000" algn="tl">
                    <a:srgbClr val="000000"/>
                  </a:outerShdw>
                </a:effectLst>
                <a:latin typeface="Arial" charset="0"/>
              </a:rPr>
              <a:t> 5 </a:t>
            </a:r>
            <a:r>
              <a:rPr lang="sr-Latn-RS" sz="2400" b="1" u="sng" dirty="0" err="1">
                <a:solidFill>
                  <a:schemeClr val="tx2"/>
                </a:solidFill>
                <a:effectLst>
                  <a:outerShdw blurRad="38100" dist="38100" dir="2700000" algn="tl">
                    <a:srgbClr val="000000"/>
                  </a:outerShdw>
                </a:effectLst>
                <a:latin typeface="Arial" charset="0"/>
              </a:rPr>
              <a:t>days</a:t>
            </a:r>
            <a:r>
              <a:rPr lang="sr-Latn-RS" sz="2400" b="1" u="sng" dirty="0">
                <a:solidFill>
                  <a:schemeClr val="tx2"/>
                </a:solidFill>
                <a:effectLst>
                  <a:outerShdw blurRad="38100" dist="38100" dir="2700000" algn="tl">
                    <a:srgbClr val="000000"/>
                  </a:outerShdw>
                </a:effectLst>
                <a:latin typeface="Arial" charset="0"/>
              </a:rPr>
              <a:t>, </a:t>
            </a:r>
          </a:p>
          <a:p>
            <a:pPr>
              <a:defRPr/>
            </a:pPr>
            <a:r>
              <a:rPr lang="sr-Latn-RS" sz="2400" b="1" u="sng" dirty="0" err="1">
                <a:solidFill>
                  <a:schemeClr val="tx2"/>
                </a:solidFill>
                <a:effectLst>
                  <a:outerShdw blurRad="38100" dist="38100" dir="2700000" algn="tl">
                    <a:srgbClr val="000000"/>
                  </a:outerShdw>
                </a:effectLst>
                <a:latin typeface="Arial" charset="0"/>
              </a:rPr>
              <a:t>the</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continuation</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follows</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the</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individually</a:t>
            </a:r>
            <a:r>
              <a:rPr lang="sr-Latn-RS" sz="2400" b="1" u="sng" dirty="0">
                <a:solidFill>
                  <a:schemeClr val="tx2"/>
                </a:solidFill>
                <a:effectLst>
                  <a:outerShdw blurRad="38100" dist="38100" dir="2700000" algn="tl">
                    <a:srgbClr val="000000"/>
                  </a:outerShdw>
                </a:effectLst>
                <a:latin typeface="Arial" charset="0"/>
              </a:rPr>
              <a:t>,...</a:t>
            </a:r>
          </a:p>
          <a:p>
            <a:pPr>
              <a:defRPr/>
            </a:pPr>
            <a:endParaRPr lang="sr-Latn-RS" sz="2400" b="1" u="sng" dirty="0">
              <a:solidFill>
                <a:schemeClr val="tx2"/>
              </a:solidFill>
              <a:effectLst>
                <a:outerShdw blurRad="38100" dist="38100" dir="2700000" algn="tl">
                  <a:srgbClr val="000000"/>
                </a:outerShdw>
              </a:effectLst>
              <a:latin typeface="Arial" charset="0"/>
            </a:endParaRPr>
          </a:p>
          <a:p>
            <a:pPr>
              <a:defRPr/>
            </a:pPr>
            <a:endParaRPr lang="sr-Latn-RS" sz="2400" b="1" u="sng" dirty="0">
              <a:solidFill>
                <a:schemeClr val="tx2"/>
              </a:solidFill>
              <a:effectLst>
                <a:outerShdw blurRad="38100" dist="38100" dir="2700000" algn="tl">
                  <a:srgbClr val="000000"/>
                </a:outerShdw>
              </a:effectLst>
              <a:latin typeface="Arial" charset="0"/>
            </a:endParaRPr>
          </a:p>
          <a:p>
            <a:pPr>
              <a:defRPr/>
            </a:pPr>
            <a:r>
              <a:rPr lang="sr-Latn-RS" sz="2400" b="1" u="sng" dirty="0">
                <a:solidFill>
                  <a:schemeClr val="tx2"/>
                </a:solidFill>
                <a:effectLst>
                  <a:outerShdw blurRad="38100" dist="38100" dir="2700000" algn="tl">
                    <a:srgbClr val="000000"/>
                  </a:outerShdw>
                </a:effectLst>
                <a:latin typeface="Arial" charset="0"/>
              </a:rPr>
              <a:t>? PREDNISOLON - </a:t>
            </a:r>
            <a:r>
              <a:rPr lang="sr-Latn-RS" sz="2400" b="1" u="sng" dirty="0" err="1">
                <a:solidFill>
                  <a:schemeClr val="tx2"/>
                </a:solidFill>
                <a:effectLst>
                  <a:outerShdw blurRad="38100" dist="38100" dir="2700000" algn="tl">
                    <a:srgbClr val="000000"/>
                  </a:outerShdw>
                </a:effectLst>
                <a:latin typeface="Arial" charset="0"/>
              </a:rPr>
              <a:t>per</a:t>
            </a:r>
            <a:r>
              <a:rPr lang="sr-Latn-RS" sz="2400" b="1" u="sng" dirty="0">
                <a:solidFill>
                  <a:schemeClr val="tx2"/>
                </a:solidFill>
                <a:effectLst>
                  <a:outerShdw blurRad="38100" dist="38100" dir="2700000" algn="tl">
                    <a:srgbClr val="000000"/>
                  </a:outerShdw>
                </a:effectLst>
                <a:latin typeface="Arial" charset="0"/>
              </a:rPr>
              <a:t> os, 1 mg/kg, TT / 24 </a:t>
            </a:r>
            <a:r>
              <a:rPr lang="sr-Latn-RS" sz="2400" b="1" u="sng" dirty="0" err="1">
                <a:solidFill>
                  <a:schemeClr val="tx2"/>
                </a:solidFill>
                <a:effectLst>
                  <a:outerShdw blurRad="38100" dist="38100" dir="2700000" algn="tl">
                    <a:srgbClr val="000000"/>
                  </a:outerShdw>
                </a:effectLst>
                <a:latin typeface="Arial" charset="0"/>
              </a:rPr>
              <a:t>hours</a:t>
            </a:r>
            <a:r>
              <a:rPr lang="sr-Latn-RS" sz="2400" b="1" u="sng" dirty="0">
                <a:solidFill>
                  <a:schemeClr val="tx2"/>
                </a:solidFill>
                <a:effectLst>
                  <a:outerShdw blurRad="38100" dist="38100" dir="2700000" algn="tl">
                    <a:srgbClr val="000000"/>
                  </a:outerShdw>
                </a:effectLst>
                <a:latin typeface="Arial" charset="0"/>
              </a:rPr>
              <a:t>, </a:t>
            </a:r>
          </a:p>
          <a:p>
            <a:pPr>
              <a:defRPr/>
            </a:pPr>
            <a:r>
              <a:rPr lang="sr-Latn-RS" sz="2400" b="1" u="sng" dirty="0">
                <a:solidFill>
                  <a:schemeClr val="tx2"/>
                </a:solidFill>
                <a:effectLst>
                  <a:outerShdw blurRad="38100" dist="38100" dir="2700000" algn="tl">
                    <a:srgbClr val="000000"/>
                  </a:outerShdw>
                </a:effectLst>
                <a:latin typeface="Arial" charset="0"/>
              </a:rPr>
              <a:t>11 </a:t>
            </a:r>
            <a:r>
              <a:rPr lang="sr-Latn-RS" sz="2400" b="1" u="sng" dirty="0" err="1">
                <a:solidFill>
                  <a:schemeClr val="tx2"/>
                </a:solidFill>
                <a:effectLst>
                  <a:outerShdw blurRad="38100" dist="38100" dir="2700000" algn="tl">
                    <a:srgbClr val="000000"/>
                  </a:outerShdw>
                </a:effectLst>
                <a:latin typeface="Arial" charset="0"/>
              </a:rPr>
              <a:t>days</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and</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longer</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and</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the</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individually</a:t>
            </a:r>
            <a:r>
              <a:rPr lang="sr-Latn-RS" sz="2400" b="1" u="sng" dirty="0">
                <a:solidFill>
                  <a:schemeClr val="tx2"/>
                </a:solidFill>
                <a:effectLst>
                  <a:outerShdw blurRad="38100" dist="38100" dir="2700000" algn="tl">
                    <a:srgbClr val="000000"/>
                  </a:outerShdw>
                </a:effectLst>
                <a:latin typeface="Arial" charset="0"/>
              </a:rPr>
              <a:t> ... </a:t>
            </a:r>
          </a:p>
          <a:p>
            <a:pPr>
              <a:defRPr/>
            </a:pPr>
            <a:endParaRPr lang="sr-Latn-RS" sz="2400" b="1" u="sng" dirty="0">
              <a:solidFill>
                <a:schemeClr val="tx2"/>
              </a:solidFill>
              <a:effectLst>
                <a:outerShdw blurRad="38100" dist="38100" dir="2700000" algn="tl">
                  <a:srgbClr val="000000"/>
                </a:outerShdw>
              </a:effectLst>
              <a:latin typeface="Arial" charset="0"/>
            </a:endParaRPr>
          </a:p>
          <a:p>
            <a:pPr>
              <a:defRPr/>
            </a:pP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Steroid</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treatment</a:t>
            </a:r>
            <a:r>
              <a:rPr lang="sr-Latn-RS" sz="2400" b="1" u="sng" dirty="0">
                <a:solidFill>
                  <a:schemeClr val="tx2"/>
                </a:solidFill>
                <a:effectLst>
                  <a:outerShdw blurRad="38100" dist="38100" dir="2700000" algn="tl">
                    <a:srgbClr val="000000"/>
                  </a:outerShdw>
                </a:effectLst>
                <a:latin typeface="Arial" charset="0"/>
              </a:rPr>
              <a:t>: in </a:t>
            </a:r>
            <a:r>
              <a:rPr lang="sr-Latn-RS" sz="2400" b="1" u="sng" dirty="0" err="1">
                <a:solidFill>
                  <a:schemeClr val="tx2"/>
                </a:solidFill>
                <a:effectLst>
                  <a:outerShdw blurRad="38100" dist="38100" dir="2700000" algn="tl">
                    <a:srgbClr val="000000"/>
                  </a:outerShdw>
                </a:effectLst>
                <a:latin typeface="Arial" charset="0"/>
              </a:rPr>
              <a:t>the</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long</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run</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high</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risk</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osteoporosis</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menopause</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ulcers</a:t>
            </a:r>
            <a:r>
              <a:rPr lang="sr-Latn-RS" sz="2400" b="1" u="sng" dirty="0">
                <a:solidFill>
                  <a:schemeClr val="tx2"/>
                </a:solidFill>
                <a:effectLst>
                  <a:outerShdw blurRad="38100" dist="38100" dir="2700000" algn="tl">
                    <a:srgbClr val="000000"/>
                  </a:outerShdw>
                </a:effectLst>
                <a:latin typeface="Arial" charset="0"/>
              </a:rPr>
              <a:t>, </a:t>
            </a:r>
          </a:p>
          <a:p>
            <a:pPr>
              <a:defRPr/>
            </a:pPr>
            <a:r>
              <a:rPr lang="sr-Latn-RS" sz="2400" b="1" u="sng" dirty="0" err="1">
                <a:solidFill>
                  <a:schemeClr val="tx2"/>
                </a:solidFill>
                <a:effectLst>
                  <a:outerShdw blurRad="38100" dist="38100" dir="2700000" algn="tl">
                    <a:srgbClr val="000000"/>
                  </a:outerShdw>
                </a:effectLst>
                <a:latin typeface="Arial" charset="0"/>
              </a:rPr>
              <a:t>chronic</a:t>
            </a:r>
            <a:r>
              <a:rPr lang="sr-Latn-RS" sz="2400" b="1" u="sng" dirty="0">
                <a:solidFill>
                  <a:schemeClr val="tx2"/>
                </a:solidFill>
                <a:effectLst>
                  <a:outerShdw blurRad="38100" dist="38100" dir="2700000" algn="tl">
                    <a:srgbClr val="000000"/>
                  </a:outerShdw>
                </a:effectLst>
                <a:latin typeface="Arial" charset="0"/>
              </a:rPr>
              <a:t> </a:t>
            </a:r>
            <a:r>
              <a:rPr lang="sr-Latn-RS" sz="2400" b="1" u="sng" dirty="0" err="1">
                <a:solidFill>
                  <a:schemeClr val="tx2"/>
                </a:solidFill>
                <a:effectLst>
                  <a:outerShdw blurRad="38100" dist="38100" dir="2700000" algn="tl">
                    <a:srgbClr val="000000"/>
                  </a:outerShdw>
                </a:effectLst>
                <a:latin typeface="Arial" charset="0"/>
              </a:rPr>
              <a:t>immobility</a:t>
            </a:r>
            <a:r>
              <a:rPr lang="sr-Latn-RS" sz="2400" b="1" u="sng" dirty="0">
                <a:solidFill>
                  <a:schemeClr val="tx2"/>
                </a:solidFill>
                <a:effectLst>
                  <a:outerShdw blurRad="38100" dist="38100" dir="2700000" algn="tl">
                    <a:srgbClr val="000000"/>
                  </a:outerShdw>
                </a:effectLst>
                <a:latin typeface="Arial" charset="0"/>
              </a:rPr>
              <a:t>,...)</a:t>
            </a:r>
            <a:endParaRPr lang="sr-Cyrl-CS" sz="2400" dirty="0">
              <a:solidFill>
                <a:schemeClr val="tx2"/>
              </a:solidFill>
              <a:effectLst>
                <a:outerShdw blurRad="38100" dist="38100" dir="2700000" algn="tl">
                  <a:srgbClr val="000000"/>
                </a:outerShdw>
              </a:effectLst>
              <a:latin typeface="Arial" charset="0"/>
            </a:endParaRPr>
          </a:p>
        </p:txBody>
      </p:sp>
      <p:pic>
        <p:nvPicPr>
          <p:cNvPr id="57348" name="Picture 4" descr="multiple-skleroza"/>
          <p:cNvPicPr>
            <a:picLocks noChangeAspect="1" noChangeArrowheads="1"/>
          </p:cNvPicPr>
          <p:nvPr/>
        </p:nvPicPr>
        <p:blipFill>
          <a:blip r:embed="rId2"/>
          <a:srcRect/>
          <a:stretch>
            <a:fillRect/>
          </a:stretch>
        </p:blipFill>
        <p:spPr bwMode="auto">
          <a:xfrm>
            <a:off x="4932040" y="4725144"/>
            <a:ext cx="3384872" cy="1857375"/>
          </a:xfrm>
          <a:prstGeom prst="rect">
            <a:avLst/>
          </a:prstGeom>
          <a:noFill/>
          <a:ln w="9525">
            <a:noFill/>
            <a:miter lim="800000"/>
            <a:headEnd/>
            <a:tailEnd/>
          </a:ln>
        </p:spPr>
      </p:pic>
    </p:spTree>
  </p:cSld>
  <p:clrMapOvr>
    <a:masterClrMapping/>
  </p:clrMapOvr>
  <p:transition>
    <p:blinds/>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103427" name="Rectangle 3"/>
          <p:cNvSpPr>
            <a:spLocks noChangeArrowheads="1"/>
          </p:cNvSpPr>
          <p:nvPr/>
        </p:nvSpPr>
        <p:spPr bwMode="auto">
          <a:xfrm>
            <a:off x="287337" y="3390106"/>
            <a:ext cx="8569325" cy="1470025"/>
          </a:xfrm>
          <a:prstGeom prst="rect">
            <a:avLst/>
          </a:prstGeom>
          <a:noFill/>
          <a:ln w="9525">
            <a:noFill/>
            <a:miter lim="800000"/>
            <a:headEnd/>
            <a:tailEnd/>
          </a:ln>
          <a:effectLst/>
        </p:spPr>
        <p:txBody>
          <a:bodyPr anchor="b"/>
          <a:lstStyle/>
          <a:p>
            <a:pPr>
              <a:defRPr/>
            </a:pPr>
            <a:r>
              <a:rPr lang="en-US" sz="2800" i="1" dirty="0">
                <a:solidFill>
                  <a:schemeClr val="tx2"/>
                </a:solidFill>
                <a:effectLst>
                  <a:outerShdw blurRad="38100" dist="38100" dir="2700000" algn="tl">
                    <a:srgbClr val="000000"/>
                  </a:outerShdw>
                </a:effectLst>
                <a:latin typeface="Arial" charset="0"/>
              </a:rPr>
              <a:t>NTERFERON β1b - BETAFERON® </a:t>
            </a:r>
            <a:endParaRPr lang="sr-Latn-RS" sz="2800" i="1" dirty="0">
              <a:solidFill>
                <a:schemeClr val="tx2"/>
              </a:solidFill>
              <a:effectLst>
                <a:outerShdw blurRad="38100" dist="38100" dir="2700000" algn="tl">
                  <a:srgbClr val="000000"/>
                </a:outerShdw>
              </a:effectLst>
              <a:latin typeface="Arial" charset="0"/>
            </a:endParaRPr>
          </a:p>
          <a:p>
            <a:pPr>
              <a:defRPr/>
            </a:pPr>
            <a:endParaRPr lang="sr-Latn-RS" sz="2800" i="1" dirty="0">
              <a:solidFill>
                <a:schemeClr val="tx2"/>
              </a:solidFill>
              <a:effectLst>
                <a:outerShdw blurRad="38100" dist="38100" dir="2700000" algn="tl">
                  <a:srgbClr val="000000"/>
                </a:outerShdw>
              </a:effectLst>
              <a:latin typeface="Arial" charset="0"/>
            </a:endParaRPr>
          </a:p>
          <a:p>
            <a:pPr>
              <a:defRPr/>
            </a:pPr>
            <a:r>
              <a:rPr lang="en-US" sz="2800" i="1" dirty="0">
                <a:solidFill>
                  <a:schemeClr val="tx2"/>
                </a:solidFill>
                <a:effectLst>
                  <a:outerShdw blurRad="38100" dist="38100" dir="2700000" algn="tl">
                    <a:srgbClr val="000000"/>
                  </a:outerShdw>
                </a:effectLst>
                <a:latin typeface="Arial" charset="0"/>
              </a:rPr>
              <a:t>Subcutaneous, doses to 16,000,000 IU, </a:t>
            </a:r>
            <a:endParaRPr lang="sr-Latn-RS" sz="2800" i="1" dirty="0">
              <a:solidFill>
                <a:schemeClr val="tx2"/>
              </a:solidFill>
              <a:effectLst>
                <a:outerShdw blurRad="38100" dist="38100" dir="2700000" algn="tl">
                  <a:srgbClr val="000000"/>
                </a:outerShdw>
              </a:effectLst>
              <a:latin typeface="Arial" charset="0"/>
            </a:endParaRPr>
          </a:p>
          <a:p>
            <a:pPr>
              <a:defRPr/>
            </a:pPr>
            <a:r>
              <a:rPr lang="en-US" sz="2800" i="1" dirty="0">
                <a:solidFill>
                  <a:schemeClr val="tx2"/>
                </a:solidFill>
                <a:effectLst>
                  <a:outerShdw blurRad="38100" dist="38100" dir="2700000" algn="tl">
                    <a:srgbClr val="000000"/>
                  </a:outerShdw>
                </a:effectLst>
                <a:latin typeface="Arial" charset="0"/>
              </a:rPr>
              <a:t>in the first attack of neuritis and MS, </a:t>
            </a:r>
            <a:endParaRPr lang="sr-Latn-RS" sz="2800" i="1" dirty="0">
              <a:solidFill>
                <a:schemeClr val="tx2"/>
              </a:solidFill>
              <a:effectLst>
                <a:outerShdw blurRad="38100" dist="38100" dir="2700000" algn="tl">
                  <a:srgbClr val="000000"/>
                </a:outerShdw>
              </a:effectLst>
              <a:latin typeface="Arial" charset="0"/>
            </a:endParaRPr>
          </a:p>
          <a:p>
            <a:pPr>
              <a:defRPr/>
            </a:pPr>
            <a:r>
              <a:rPr lang="en-US" sz="2800" i="1" dirty="0">
                <a:solidFill>
                  <a:schemeClr val="tx2"/>
                </a:solidFill>
                <a:effectLst>
                  <a:outerShdw blurRad="38100" dist="38100" dir="2700000" algn="tl">
                    <a:srgbClr val="000000"/>
                  </a:outerShdw>
                </a:effectLst>
                <a:latin typeface="Arial" charset="0"/>
              </a:rPr>
              <a:t>with subclinical changes, 3x per week</a:t>
            </a:r>
            <a:r>
              <a:rPr lang="sr-Latn-RS" sz="2800" i="1" dirty="0">
                <a:solidFill>
                  <a:schemeClr val="tx2"/>
                </a:solidFill>
                <a:effectLst>
                  <a:outerShdw blurRad="38100" dist="38100" dir="2700000" algn="tl">
                    <a:srgbClr val="000000"/>
                  </a:outerShdw>
                </a:effectLst>
                <a:latin typeface="Arial" charset="0"/>
              </a:rPr>
              <a:t>,</a:t>
            </a:r>
            <a:r>
              <a:rPr lang="en-US" sz="2800" i="1" dirty="0">
                <a:solidFill>
                  <a:schemeClr val="tx2"/>
                </a:solidFill>
                <a:effectLst>
                  <a:outerShdw blurRad="38100" dist="38100" dir="2700000" algn="tl">
                    <a:srgbClr val="000000"/>
                  </a:outerShdw>
                </a:effectLst>
                <a:latin typeface="Arial" charset="0"/>
              </a:rPr>
              <a:t>... </a:t>
            </a:r>
            <a:endParaRPr lang="sr-Latn-RS" sz="2800" i="1" dirty="0">
              <a:solidFill>
                <a:schemeClr val="tx2"/>
              </a:solidFill>
              <a:effectLst>
                <a:outerShdw blurRad="38100" dist="38100" dir="2700000" algn="tl">
                  <a:srgbClr val="000000"/>
                </a:outerShdw>
              </a:effectLst>
              <a:latin typeface="Arial" charset="0"/>
            </a:endParaRPr>
          </a:p>
          <a:p>
            <a:pPr>
              <a:defRPr/>
            </a:pPr>
            <a:endParaRPr lang="sr-Latn-RS" sz="2800" i="1" dirty="0">
              <a:solidFill>
                <a:schemeClr val="tx2"/>
              </a:solidFill>
              <a:effectLst>
                <a:outerShdw blurRad="38100" dist="38100" dir="2700000" algn="tl">
                  <a:srgbClr val="000000"/>
                </a:outerShdw>
              </a:effectLst>
              <a:latin typeface="Arial" charset="0"/>
            </a:endParaRPr>
          </a:p>
          <a:p>
            <a:pPr>
              <a:defRPr/>
            </a:pPr>
            <a:r>
              <a:rPr lang="en-US" sz="2800" i="1" dirty="0">
                <a:solidFill>
                  <a:schemeClr val="tx2"/>
                </a:solidFill>
                <a:effectLst>
                  <a:outerShdw blurRad="38100" dist="38100" dir="2700000" algn="tl">
                    <a:srgbClr val="000000"/>
                  </a:outerShdw>
                </a:effectLst>
                <a:latin typeface="Arial" charset="0"/>
              </a:rPr>
              <a:t>Autoimmune modulators, inhibit Th1, Th17, the culprits of disease attacks ... </a:t>
            </a:r>
            <a:endParaRPr lang="sr-Latn-RS" sz="2800" i="1" dirty="0">
              <a:solidFill>
                <a:schemeClr val="tx2"/>
              </a:solidFill>
              <a:effectLst>
                <a:outerShdw blurRad="38100" dist="38100" dir="2700000" algn="tl">
                  <a:srgbClr val="000000"/>
                </a:outerShdw>
              </a:effectLst>
              <a:latin typeface="Arial" charset="0"/>
            </a:endParaRPr>
          </a:p>
          <a:p>
            <a:pPr>
              <a:defRPr/>
            </a:pPr>
            <a:endParaRPr lang="sr-Latn-RS" sz="2800" i="1" dirty="0">
              <a:solidFill>
                <a:schemeClr val="tx2"/>
              </a:solidFill>
              <a:effectLst>
                <a:outerShdw blurRad="38100" dist="38100" dir="2700000" algn="tl">
                  <a:srgbClr val="000000"/>
                </a:outerShdw>
              </a:effectLst>
              <a:latin typeface="Arial" charset="0"/>
            </a:endParaRPr>
          </a:p>
          <a:p>
            <a:pPr>
              <a:defRPr/>
            </a:pPr>
            <a:r>
              <a:rPr lang="en-US" sz="2800" i="1" dirty="0">
                <a:solidFill>
                  <a:schemeClr val="tx2"/>
                </a:solidFill>
                <a:effectLst>
                  <a:outerShdw blurRad="38100" dist="38100" dir="2700000" algn="tl">
                    <a:srgbClr val="000000"/>
                  </a:outerShdw>
                </a:effectLst>
                <a:latin typeface="Arial" charset="0"/>
              </a:rPr>
              <a:t>Interferon β1a - Rebif®, </a:t>
            </a:r>
            <a:endParaRPr lang="sr-Latn-RS" sz="2800" i="1" dirty="0">
              <a:solidFill>
                <a:schemeClr val="tx2"/>
              </a:solidFill>
              <a:effectLst>
                <a:outerShdw blurRad="38100" dist="38100" dir="2700000" algn="tl">
                  <a:srgbClr val="000000"/>
                </a:outerShdw>
              </a:effectLst>
              <a:latin typeface="Arial" charset="0"/>
            </a:endParaRPr>
          </a:p>
          <a:p>
            <a:pPr>
              <a:defRPr/>
            </a:pPr>
            <a:r>
              <a:rPr lang="en-US" sz="2800" i="1" dirty="0">
                <a:solidFill>
                  <a:schemeClr val="tx2"/>
                </a:solidFill>
                <a:effectLst>
                  <a:outerShdw blurRad="38100" dist="38100" dir="2700000" algn="tl">
                    <a:srgbClr val="000000"/>
                  </a:outerShdw>
                </a:effectLst>
                <a:latin typeface="Arial" charset="0"/>
              </a:rPr>
              <a:t>Avonex®</a:t>
            </a:r>
            <a:r>
              <a:rPr lang="sr-Latn-RS" sz="2800" i="1" dirty="0">
                <a:solidFill>
                  <a:schemeClr val="tx2"/>
                </a:solidFill>
                <a:effectLst>
                  <a:outerShdw blurRad="38100" dist="38100" dir="2700000" algn="tl">
                    <a:srgbClr val="000000"/>
                  </a:outerShdw>
                </a:effectLst>
                <a:latin typeface="Arial" charset="0"/>
              </a:rPr>
              <a:t>,</a:t>
            </a:r>
            <a:r>
              <a:rPr lang="sr-Cyrl-CS" sz="2800" i="1" dirty="0">
                <a:solidFill>
                  <a:schemeClr val="tx2"/>
                </a:solidFill>
                <a:effectLst>
                  <a:outerShdw blurRad="38100" dist="38100" dir="2700000" algn="tl">
                    <a:srgbClr val="000000"/>
                  </a:outerShdw>
                </a:effectLst>
                <a:latin typeface="Arial" charset="0"/>
              </a:rPr>
              <a:t>...</a:t>
            </a:r>
          </a:p>
        </p:txBody>
      </p:sp>
      <p:pic>
        <p:nvPicPr>
          <p:cNvPr id="58372" name="Picture 4" descr="animacije-bozicne-slike28"/>
          <p:cNvPicPr>
            <a:picLocks noChangeAspect="1" noChangeArrowheads="1" noCrop="1"/>
          </p:cNvPicPr>
          <p:nvPr/>
        </p:nvPicPr>
        <p:blipFill>
          <a:blip r:embed="rId2"/>
          <a:srcRect/>
          <a:stretch>
            <a:fillRect/>
          </a:stretch>
        </p:blipFill>
        <p:spPr bwMode="auto">
          <a:xfrm>
            <a:off x="6516688" y="1285875"/>
            <a:ext cx="3357562" cy="4986338"/>
          </a:xfrm>
          <a:prstGeom prst="rect">
            <a:avLst/>
          </a:prstGeom>
          <a:noFill/>
          <a:ln w="9525">
            <a:noFill/>
            <a:miter lim="800000"/>
            <a:headEnd/>
            <a:tailEnd/>
          </a:ln>
        </p:spPr>
      </p:pic>
      <p:pic>
        <p:nvPicPr>
          <p:cNvPr id="58373" name="Picture 5" descr="9MXIXCA14RC7XCA76IFF5CA0IUEJWCA055X8PCAASR58HCAEF39ZVCA1YFRE7CAWW781JCAJN2IU1CA8EIV3FCAQIBGGUCAO96PHBCATYET5WCAIYYCBZCASXE6Y5CA1LNFJ2CA1614ANCAONG33WCAAQ1G1R"/>
          <p:cNvPicPr>
            <a:picLocks noChangeAspect="1" noChangeArrowheads="1"/>
          </p:cNvPicPr>
          <p:nvPr/>
        </p:nvPicPr>
        <p:blipFill>
          <a:blip r:embed="rId3"/>
          <a:srcRect/>
          <a:stretch>
            <a:fillRect/>
          </a:stretch>
        </p:blipFill>
        <p:spPr bwMode="auto">
          <a:xfrm>
            <a:off x="4193112" y="3626989"/>
            <a:ext cx="2411412" cy="1920381"/>
          </a:xfrm>
          <a:prstGeom prst="rect">
            <a:avLst/>
          </a:prstGeom>
          <a:noFill/>
          <a:ln w="9525">
            <a:noFill/>
            <a:miter lim="800000"/>
            <a:headEnd/>
            <a:tailEnd/>
          </a:ln>
        </p:spPr>
      </p:pic>
      <p:pic>
        <p:nvPicPr>
          <p:cNvPr id="58374" name="Picture 6" descr="WS0H6CAWUPAS1CAT1VO0BCAS9OFNUCAGY24X7CAKUEC2LCAU80XLDCA5M4YSTCA7IEZ9WCAYHHC2SCA30VMDWCAPM2G5UCAFWC5PFCAWNA0EDCAB4X279CAQ9773ACAB80VJJCALIXQIECA38FEAQCA93GYK4"/>
          <p:cNvPicPr>
            <a:picLocks noChangeAspect="1" noChangeArrowheads="1"/>
          </p:cNvPicPr>
          <p:nvPr/>
        </p:nvPicPr>
        <p:blipFill>
          <a:blip r:embed="rId4"/>
          <a:srcRect/>
          <a:stretch>
            <a:fillRect/>
          </a:stretch>
        </p:blipFill>
        <p:spPr bwMode="auto">
          <a:xfrm>
            <a:off x="6604524" y="4682332"/>
            <a:ext cx="2411412" cy="2060575"/>
          </a:xfrm>
          <a:prstGeom prst="rect">
            <a:avLst/>
          </a:prstGeom>
          <a:noFill/>
          <a:ln w="9525">
            <a:noFill/>
            <a:miter lim="800000"/>
            <a:headEnd/>
            <a:tailEnd/>
          </a:ln>
        </p:spPr>
      </p:pic>
    </p:spTree>
  </p:cSld>
  <p:clrMapOvr>
    <a:masterClrMapping/>
  </p:clrMapOvr>
  <p:transition>
    <p:blinds/>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110595" name="Rectangle 3"/>
          <p:cNvSpPr>
            <a:spLocks noChangeArrowheads="1"/>
          </p:cNvSpPr>
          <p:nvPr/>
        </p:nvSpPr>
        <p:spPr bwMode="auto">
          <a:xfrm>
            <a:off x="522967" y="5310609"/>
            <a:ext cx="8353425" cy="1470025"/>
          </a:xfrm>
          <a:prstGeom prst="rect">
            <a:avLst/>
          </a:prstGeom>
          <a:noFill/>
          <a:ln w="9525">
            <a:noFill/>
            <a:miter lim="800000"/>
            <a:headEnd/>
            <a:tailEnd/>
          </a:ln>
          <a:effectLst/>
        </p:spPr>
        <p:txBody>
          <a:bodyPr anchor="b"/>
          <a:lstStyle/>
          <a:p>
            <a:pPr>
              <a:defRPr/>
            </a:pPr>
            <a:r>
              <a:rPr lang="sr-Latn-RS" sz="4000" b="1" dirty="0">
                <a:solidFill>
                  <a:schemeClr val="tx2"/>
                </a:solidFill>
                <a:effectLst>
                  <a:outerShdw blurRad="38100" dist="38100" dir="2700000" algn="tl">
                    <a:srgbClr val="000000"/>
                  </a:outerShdw>
                </a:effectLst>
                <a:latin typeface="Arial" charset="0"/>
              </a:rPr>
              <a:t>INTERFERON</a:t>
            </a:r>
            <a:br>
              <a:rPr lang="sr-Cyrl-CS" sz="4000" b="1" i="1" dirty="0">
                <a:solidFill>
                  <a:schemeClr val="tx2"/>
                </a:solidFill>
                <a:effectLst>
                  <a:outerShdw blurRad="38100" dist="38100" dir="2700000" algn="tl">
                    <a:srgbClr val="000000"/>
                  </a:outerShdw>
                </a:effectLst>
                <a:latin typeface="Arial" charset="0"/>
              </a:rPr>
            </a:br>
            <a:r>
              <a:rPr lang="sr-Cyrl-CS" sz="4000" dirty="0">
                <a:solidFill>
                  <a:schemeClr val="tx2"/>
                </a:solidFill>
                <a:effectLst>
                  <a:outerShdw blurRad="38100" dist="38100" dir="2700000" algn="tl">
                    <a:srgbClr val="000000"/>
                  </a:outerShdw>
                </a:effectLst>
                <a:latin typeface="Arial" charset="0"/>
              </a:rPr>
              <a:t> </a:t>
            </a:r>
            <a:br>
              <a:rPr lang="sr-Cyrl-CS" sz="2800" dirty="0">
                <a:solidFill>
                  <a:schemeClr val="tx2"/>
                </a:solidFill>
                <a:effectLst>
                  <a:outerShdw blurRad="38100" dist="38100" dir="2700000" algn="tl">
                    <a:srgbClr val="000000"/>
                  </a:outerShdw>
                </a:effectLst>
                <a:latin typeface="Arial" charset="0"/>
              </a:rPr>
            </a:br>
            <a:r>
              <a:rPr lang="sr-Latn-RS" sz="2800" dirty="0">
                <a:solidFill>
                  <a:schemeClr val="tx2"/>
                </a:solidFill>
                <a:effectLst>
                  <a:outerShdw blurRad="38100" dist="38100" dir="2700000" algn="tl">
                    <a:srgbClr val="000000"/>
                  </a:outerShdw>
                </a:effectLst>
                <a:latin typeface="Arial" charset="0"/>
              </a:rPr>
              <a:t>THE TYPE OF LEUKOCYTIC CELLULARITY, REMODULATION OF IMMUNE RESPONSE SUPPRESSION... </a:t>
            </a:r>
            <a:endParaRPr lang="en-US" sz="2800" dirty="0">
              <a:solidFill>
                <a:schemeClr val="tx2"/>
              </a:solidFill>
              <a:effectLst>
                <a:outerShdw blurRad="38100" dist="38100" dir="2700000" algn="tl">
                  <a:srgbClr val="000000"/>
                </a:outerShdw>
              </a:effectLst>
              <a:latin typeface="Arial" charset="0"/>
            </a:endParaRPr>
          </a:p>
          <a:p>
            <a:pPr>
              <a:defRPr/>
            </a:pPr>
            <a:r>
              <a:rPr lang="sr-Latn-RS" sz="2800" dirty="0">
                <a:solidFill>
                  <a:schemeClr val="tx2"/>
                </a:solidFill>
                <a:effectLst>
                  <a:outerShdw blurRad="38100" dist="38100" dir="2700000" algn="tl">
                    <a:srgbClr val="000000"/>
                  </a:outerShdw>
                </a:effectLst>
                <a:latin typeface="Arial" charset="0"/>
              </a:rPr>
              <a:t>OBTAINED ON GLYCOSYRATED BACTERIAL CULTURES E. COLI</a:t>
            </a:r>
            <a:r>
              <a:rPr lang="en-US" sz="2800" dirty="0">
                <a:solidFill>
                  <a:schemeClr val="tx2"/>
                </a:solidFill>
                <a:effectLst>
                  <a:outerShdw blurRad="38100" dist="38100" dir="2700000" algn="tl">
                    <a:srgbClr val="000000"/>
                  </a:outerShdw>
                </a:effectLst>
                <a:latin typeface="Arial" charset="0"/>
              </a:rPr>
              <a:t>, </a:t>
            </a:r>
            <a:r>
              <a:rPr lang="sr-Latn-RS" sz="2800" dirty="0">
                <a:solidFill>
                  <a:schemeClr val="tx2"/>
                </a:solidFill>
                <a:effectLst>
                  <a:outerShdw blurRad="38100" dist="38100" dir="2700000" algn="tl">
                    <a:srgbClr val="000000"/>
                  </a:outerShdw>
                </a:effectLst>
                <a:latin typeface="Arial" charset="0"/>
              </a:rPr>
              <a:t>OR CLONED FROM HUMAN FIBROBLASTS, LEUCOCYTES,…</a:t>
            </a:r>
          </a:p>
          <a:p>
            <a:pPr>
              <a:defRPr/>
            </a:pPr>
            <a:endParaRPr lang="en-US" sz="2800" dirty="0">
              <a:solidFill>
                <a:schemeClr val="tx2"/>
              </a:solidFill>
              <a:effectLst>
                <a:outerShdw blurRad="38100" dist="38100" dir="2700000" algn="tl">
                  <a:srgbClr val="000000"/>
                </a:outerShdw>
              </a:effectLst>
              <a:latin typeface="Arial" charset="0"/>
            </a:endParaRPr>
          </a:p>
          <a:p>
            <a:pPr>
              <a:defRPr/>
            </a:pPr>
            <a:r>
              <a:rPr lang="sr-Latn-RS" sz="2800" dirty="0">
                <a:solidFill>
                  <a:schemeClr val="tx2"/>
                </a:solidFill>
                <a:effectLst>
                  <a:outerShdw blurRad="38100" dist="38100" dir="2700000" algn="tl">
                    <a:srgbClr val="000000"/>
                  </a:outerShdw>
                </a:effectLst>
                <a:latin typeface="Arial" charset="0"/>
              </a:rPr>
              <a:t>THE EFFECT: ANTIVIRUS, ANTIBACTERIAL, </a:t>
            </a:r>
          </a:p>
          <a:p>
            <a:pPr>
              <a:defRPr/>
            </a:pPr>
            <a:r>
              <a:rPr lang="sr-Latn-RS" sz="2800" dirty="0">
                <a:solidFill>
                  <a:schemeClr val="tx2"/>
                </a:solidFill>
                <a:effectLst>
                  <a:outerShdw blurRad="38100" dist="38100" dir="2700000" algn="tl">
                    <a:srgbClr val="000000"/>
                  </a:outerShdw>
                </a:effectLst>
                <a:latin typeface="Arial" charset="0"/>
              </a:rPr>
              <a:t>ANTI-PROLIFERATIVE, ANTI-TUMOR</a:t>
            </a:r>
            <a:r>
              <a:rPr lang="en-US" sz="2800" dirty="0">
                <a:solidFill>
                  <a:schemeClr val="tx2"/>
                </a:solidFill>
                <a:effectLst>
                  <a:outerShdw blurRad="38100" dist="38100" dir="2700000" algn="tl">
                    <a:srgbClr val="000000"/>
                  </a:outerShdw>
                </a:effectLst>
                <a:latin typeface="Arial" charset="0"/>
              </a:rPr>
              <a:t>,</a:t>
            </a:r>
            <a:r>
              <a:rPr lang="sr-Latn-RS" sz="2800" dirty="0">
                <a:solidFill>
                  <a:schemeClr val="tx2"/>
                </a:solidFill>
                <a:effectLst>
                  <a:outerShdw blurRad="38100" dist="38100" dir="2700000" algn="tl">
                    <a:srgbClr val="000000"/>
                  </a:outerShdw>
                </a:effectLst>
                <a:latin typeface="Arial" charset="0"/>
              </a:rPr>
              <a:t>...</a:t>
            </a:r>
            <a:br>
              <a:rPr lang="sr-Cyrl-CS" sz="2400" dirty="0">
                <a:solidFill>
                  <a:schemeClr val="tx2"/>
                </a:solidFill>
                <a:effectLst>
                  <a:outerShdw blurRad="38100" dist="38100" dir="2700000" algn="tl">
                    <a:srgbClr val="000000"/>
                  </a:outerShdw>
                </a:effectLst>
                <a:latin typeface="Arial" charset="0"/>
              </a:rPr>
            </a:br>
            <a:endParaRPr lang="sr-Cyrl-CS" sz="2400" i="1" dirty="0">
              <a:solidFill>
                <a:schemeClr val="tx2"/>
              </a:solidFill>
              <a:effectLst>
                <a:outerShdw blurRad="38100" dist="38100" dir="2700000" algn="tl">
                  <a:srgbClr val="000000"/>
                </a:outerShdw>
              </a:effectLst>
              <a:latin typeface="Arial" charset="0"/>
            </a:endParaRPr>
          </a:p>
        </p:txBody>
      </p:sp>
      <p:pic>
        <p:nvPicPr>
          <p:cNvPr id="59396" name="Picture 5" descr="szem250"/>
          <p:cNvPicPr>
            <a:picLocks noChangeAspect="1" noChangeArrowheads="1"/>
          </p:cNvPicPr>
          <p:nvPr/>
        </p:nvPicPr>
        <p:blipFill>
          <a:blip r:embed="rId2"/>
          <a:srcRect/>
          <a:stretch>
            <a:fillRect/>
          </a:stretch>
        </p:blipFill>
        <p:spPr bwMode="auto">
          <a:xfrm>
            <a:off x="5868144" y="188640"/>
            <a:ext cx="2286000" cy="1728788"/>
          </a:xfrm>
          <a:prstGeom prst="rect">
            <a:avLst/>
          </a:prstGeom>
          <a:noFill/>
          <a:ln w="57150">
            <a:solidFill>
              <a:srgbClr val="990000"/>
            </a:solidFill>
            <a:miter lim="800000"/>
            <a:headEnd/>
            <a:tailEnd/>
          </a:ln>
        </p:spPr>
      </p:pic>
    </p:spTree>
  </p:cSld>
  <p:clrMapOvr>
    <a:masterClrMapping/>
  </p:clrMapOvr>
  <p:transition>
    <p:blinds/>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111619" name="Rectangle 3"/>
          <p:cNvSpPr>
            <a:spLocks noChangeArrowheads="1"/>
          </p:cNvSpPr>
          <p:nvPr/>
        </p:nvSpPr>
        <p:spPr bwMode="auto">
          <a:xfrm>
            <a:off x="107504" y="5330825"/>
            <a:ext cx="9144000" cy="1470025"/>
          </a:xfrm>
          <a:prstGeom prst="rect">
            <a:avLst/>
          </a:prstGeom>
          <a:noFill/>
          <a:ln w="9525">
            <a:noFill/>
            <a:miter lim="800000"/>
            <a:headEnd/>
            <a:tailEnd/>
          </a:ln>
          <a:effectLst/>
        </p:spPr>
        <p:txBody>
          <a:bodyPr anchor="b"/>
          <a:lstStyle/>
          <a:p>
            <a:pPr>
              <a:defRPr/>
            </a:pPr>
            <a:r>
              <a:rPr lang="en-US" sz="2800" b="1" dirty="0">
                <a:solidFill>
                  <a:schemeClr val="tx2"/>
                </a:solidFill>
                <a:effectLst>
                  <a:outerShdw blurRad="38100" dist="38100" dir="2700000" algn="tl">
                    <a:srgbClr val="000000"/>
                  </a:outerShdw>
                </a:effectLst>
                <a:latin typeface="Arial" charset="0"/>
              </a:rPr>
              <a:t>SUBCUTANEOUS APPLICATIONS, ON THE SECOND, THIRD DAY, UP TO INCREASING DOSE, AND INDIVIDUAL MAINTENANCE DOSE, DURING TWO, THREE YEARS..., WITH PLACEBO CONTINUOUS CONTROL</a:t>
            </a:r>
            <a:r>
              <a:rPr lang="sr-Latn-RS" sz="2800" b="1" dirty="0">
                <a:solidFill>
                  <a:schemeClr val="tx2"/>
                </a:solidFill>
                <a:effectLst>
                  <a:outerShdw blurRad="38100" dist="38100" dir="2700000" algn="tl">
                    <a:srgbClr val="000000"/>
                  </a:outerShdw>
                </a:effectLst>
                <a:latin typeface="Arial" charset="0"/>
              </a:rPr>
              <a:t>S</a:t>
            </a:r>
            <a:r>
              <a:rPr lang="en-US" sz="2800" b="1" dirty="0">
                <a:solidFill>
                  <a:schemeClr val="tx2"/>
                </a:solidFill>
                <a:effectLst>
                  <a:outerShdw blurRad="38100" dist="38100" dir="2700000" algn="tl">
                    <a:srgbClr val="000000"/>
                  </a:outerShdw>
                </a:effectLst>
                <a:latin typeface="Arial" charset="0"/>
              </a:rPr>
              <a:t>, GENERAL AND SPECIFIC HEMISMS, ... NEUROLOGICAL, OPHTHALMOLOGICAL, INTERNIST STATUS, MRI–FINDING,… </a:t>
            </a:r>
            <a:endParaRPr lang="sr-Latn-RS" sz="2800" b="1" dirty="0">
              <a:solidFill>
                <a:schemeClr val="tx2"/>
              </a:solidFill>
              <a:effectLst>
                <a:outerShdw blurRad="38100" dist="38100" dir="2700000" algn="tl">
                  <a:srgbClr val="000000"/>
                </a:outerShdw>
              </a:effectLst>
              <a:latin typeface="Arial" charset="0"/>
            </a:endParaRPr>
          </a:p>
          <a:p>
            <a:pPr>
              <a:defRPr/>
            </a:pPr>
            <a:r>
              <a:rPr lang="sr-Latn-RS" sz="2800" b="1" dirty="0">
                <a:solidFill>
                  <a:schemeClr val="tx2"/>
                </a:solidFill>
                <a:effectLst>
                  <a:outerShdw blurRad="38100" dist="38100" dir="2700000" algn="tl">
                    <a:srgbClr val="000000"/>
                  </a:outerShdw>
                </a:effectLst>
                <a:latin typeface="Arial" charset="0"/>
              </a:rPr>
              <a:t>THE </a:t>
            </a:r>
            <a:r>
              <a:rPr lang="en-US" sz="2800" b="1" dirty="0">
                <a:solidFill>
                  <a:schemeClr val="tx2"/>
                </a:solidFill>
                <a:effectLst>
                  <a:outerShdw blurRad="38100" dist="38100" dir="2700000" algn="tl">
                    <a:srgbClr val="000000"/>
                  </a:outerShdw>
                </a:effectLst>
                <a:latin typeface="Arial" charset="0"/>
              </a:rPr>
              <a:t>Flu-like syndrome - the condition similar to flu</a:t>
            </a:r>
            <a:r>
              <a:rPr lang="sr-Latn-RS" sz="2800" b="1" dirty="0">
                <a:solidFill>
                  <a:schemeClr val="tx2"/>
                </a:solidFill>
                <a:effectLst>
                  <a:outerShdw blurRad="38100" dist="38100" dir="2700000" algn="tl">
                    <a:srgbClr val="000000"/>
                  </a:outerShdw>
                </a:effectLst>
                <a:latin typeface="Arial" charset="0"/>
              </a:rPr>
              <a:t>,</a:t>
            </a:r>
            <a:r>
              <a:rPr lang="en-US" sz="2800" b="1" dirty="0">
                <a:solidFill>
                  <a:schemeClr val="tx2"/>
                </a:solidFill>
                <a:effectLst>
                  <a:outerShdw blurRad="38100" dist="38100" dir="2700000" algn="tl">
                    <a:srgbClr val="000000"/>
                  </a:outerShdw>
                </a:effectLst>
                <a:latin typeface="Arial" charset="0"/>
              </a:rPr>
              <a:t>... </a:t>
            </a:r>
          </a:p>
          <a:p>
            <a:pPr>
              <a:defRPr/>
            </a:pPr>
            <a:r>
              <a:rPr lang="en-US" sz="2800" b="1" dirty="0">
                <a:solidFill>
                  <a:schemeClr val="tx2"/>
                </a:solidFill>
                <a:effectLst>
                  <a:outerShdw blurRad="38100" dist="38100" dir="2700000" algn="tl">
                    <a:srgbClr val="000000"/>
                  </a:outerShdw>
                </a:effectLst>
                <a:latin typeface="Arial" charset="0"/>
              </a:rPr>
              <a:t>ANTIBODIES TO INTERFERON - POSSIBLE?</a:t>
            </a:r>
            <a:endParaRPr lang="sr-Cyrl-CS" sz="2800" dirty="0">
              <a:solidFill>
                <a:schemeClr val="tx2"/>
              </a:solidFill>
              <a:effectLst>
                <a:outerShdw blurRad="38100" dist="38100" dir="2700000" algn="tl">
                  <a:srgbClr val="000000"/>
                </a:outerShdw>
              </a:effectLst>
              <a:latin typeface="Arial" charset="0"/>
            </a:endParaRPr>
          </a:p>
        </p:txBody>
      </p:sp>
      <p:pic>
        <p:nvPicPr>
          <p:cNvPr id="60420" name="Picture 6" descr="ribiject_II_title_tcm115_61995"/>
          <p:cNvPicPr>
            <a:picLocks noChangeAspect="1" noChangeArrowheads="1"/>
          </p:cNvPicPr>
          <p:nvPr/>
        </p:nvPicPr>
        <p:blipFill>
          <a:blip r:embed="rId2"/>
          <a:srcRect/>
          <a:stretch>
            <a:fillRect/>
          </a:stretch>
        </p:blipFill>
        <p:spPr bwMode="auto">
          <a:xfrm>
            <a:off x="3851920" y="-676"/>
            <a:ext cx="5276056" cy="2359371"/>
          </a:xfrm>
          <a:prstGeom prst="rect">
            <a:avLst/>
          </a:prstGeom>
          <a:noFill/>
          <a:ln w="9525">
            <a:noFill/>
            <a:miter lim="800000"/>
            <a:headEnd/>
            <a:tailEnd/>
          </a:ln>
        </p:spPr>
      </p:pic>
    </p:spTree>
  </p:cSld>
  <p:clrMapOvr>
    <a:masterClrMapping/>
  </p:clrMapOvr>
  <p:transition>
    <p:blinds/>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a:xfrm>
            <a:off x="-1260648" y="1052736"/>
            <a:ext cx="8229600" cy="1258888"/>
          </a:xfrm>
        </p:spPr>
        <p:txBody>
          <a:bodyPr/>
          <a:lstStyle/>
          <a:p>
            <a:pPr eaLnBrk="1" hangingPunct="1">
              <a:defRPr/>
            </a:pPr>
            <a:r>
              <a:rPr lang="en-US" sz="4000" b="1" i="1" dirty="0"/>
              <a:t>Oral interferon </a:t>
            </a:r>
            <a:br>
              <a:rPr lang="en-US" sz="4000" b="1" i="1" dirty="0"/>
            </a:br>
            <a:r>
              <a:rPr lang="en-US" sz="4000" b="1" i="1" dirty="0"/>
              <a:t>therapy</a:t>
            </a:r>
            <a:r>
              <a:rPr lang="sr-Latn-RS" sz="4000" b="1" i="1" dirty="0"/>
              <a:t>,…</a:t>
            </a:r>
            <a:endParaRPr lang="en-US" sz="4000" b="1" i="1" dirty="0"/>
          </a:p>
        </p:txBody>
      </p:sp>
      <p:sp>
        <p:nvSpPr>
          <p:cNvPr id="185347" name="Rectangle 3"/>
          <p:cNvSpPr>
            <a:spLocks noGrp="1" noChangeArrowheads="1"/>
          </p:cNvSpPr>
          <p:nvPr>
            <p:ph type="body" idx="1"/>
          </p:nvPr>
        </p:nvSpPr>
        <p:spPr>
          <a:xfrm>
            <a:off x="0" y="2780928"/>
            <a:ext cx="9252520" cy="4530725"/>
          </a:xfrm>
        </p:spPr>
        <p:txBody>
          <a:bodyPr/>
          <a:lstStyle/>
          <a:p>
            <a:pPr eaLnBrk="1" hangingPunct="1">
              <a:lnSpc>
                <a:spcPct val="90000"/>
              </a:lnSpc>
              <a:buFont typeface="Wingdings" pitchFamily="2" charset="2"/>
              <a:buNone/>
              <a:defRPr/>
            </a:pPr>
            <a:r>
              <a:rPr lang="sr-Latn-RS" dirty="0"/>
              <a:t>’’</a:t>
            </a:r>
            <a:r>
              <a:rPr lang="en-US" i="1" dirty="0"/>
              <a:t>FINGOLIMOD</a:t>
            </a:r>
            <a:r>
              <a:rPr lang="sr-Latn-RS" i="1" dirty="0"/>
              <a:t>’</a:t>
            </a:r>
            <a:r>
              <a:rPr lang="sr-Latn-RS" dirty="0"/>
              <a:t>’</a:t>
            </a:r>
          </a:p>
          <a:p>
            <a:pPr eaLnBrk="1" hangingPunct="1">
              <a:lnSpc>
                <a:spcPct val="90000"/>
              </a:lnSpc>
              <a:buFont typeface="Wingdings" pitchFamily="2" charset="2"/>
              <a:buNone/>
              <a:defRPr/>
            </a:pPr>
            <a:endParaRPr lang="en-US" dirty="0"/>
          </a:p>
          <a:p>
            <a:pPr eaLnBrk="1" hangingPunct="1">
              <a:lnSpc>
                <a:spcPct val="90000"/>
              </a:lnSpc>
              <a:buFont typeface="Wingdings" panose="05000000000000000000" pitchFamily="2" charset="2"/>
              <a:buChar char="ü"/>
              <a:defRPr/>
            </a:pPr>
            <a:r>
              <a:rPr lang="en-US" dirty="0"/>
              <a:t>Reduces MS</a:t>
            </a:r>
            <a:r>
              <a:rPr lang="sr-Latn-RS" dirty="0"/>
              <a:t>-</a:t>
            </a:r>
            <a:r>
              <a:rPr lang="en-US" dirty="0"/>
              <a:t>relapses by 50-60%</a:t>
            </a:r>
          </a:p>
          <a:p>
            <a:pPr eaLnBrk="1" hangingPunct="1">
              <a:lnSpc>
                <a:spcPct val="90000"/>
              </a:lnSpc>
              <a:buFont typeface="Wingdings" panose="05000000000000000000" pitchFamily="2" charset="2"/>
              <a:buChar char="ü"/>
              <a:defRPr/>
            </a:pPr>
            <a:r>
              <a:rPr lang="en-US" dirty="0"/>
              <a:t>The therapy lasts 3 years</a:t>
            </a:r>
          </a:p>
          <a:p>
            <a:pPr eaLnBrk="1" hangingPunct="1">
              <a:lnSpc>
                <a:spcPct val="90000"/>
              </a:lnSpc>
              <a:buFont typeface="Wingdings" panose="05000000000000000000" pitchFamily="2" charset="2"/>
              <a:buChar char="ü"/>
              <a:defRPr/>
            </a:pPr>
            <a:r>
              <a:rPr lang="en-US" dirty="0"/>
              <a:t>Less risk compared to parenteral</a:t>
            </a:r>
            <a:r>
              <a:rPr lang="sr-Latn-RS" dirty="0"/>
              <a:t> t</a:t>
            </a:r>
            <a:r>
              <a:rPr lang="en-US" dirty="0" err="1"/>
              <a:t>herapy</a:t>
            </a:r>
            <a:r>
              <a:rPr lang="sr-Latn-RS" dirty="0"/>
              <a:t>,</a:t>
            </a:r>
            <a:r>
              <a:rPr lang="en-US" dirty="0"/>
              <a:t>...</a:t>
            </a:r>
          </a:p>
        </p:txBody>
      </p:sp>
      <p:pic>
        <p:nvPicPr>
          <p:cNvPr id="61444" name="Picture 5" descr="QH3UCCAJPHGF4CAGYC4XXCA82FH4OCAJYX5M6CAB81O1CCAZW0AWBCA9CDWC1CADY3H11CA8VZRDUCA589JCCCAQ268VICAYO3NLACAVGHZ5NCA9YZLATCAKUUGJOCAR57ZTQCA1HGJW4CAUEUYSVCAG10H82"/>
          <p:cNvPicPr>
            <a:picLocks noChangeAspect="1" noChangeArrowheads="1"/>
          </p:cNvPicPr>
          <p:nvPr/>
        </p:nvPicPr>
        <p:blipFill>
          <a:blip r:embed="rId2"/>
          <a:srcRect/>
          <a:stretch>
            <a:fillRect/>
          </a:stretch>
        </p:blipFill>
        <p:spPr bwMode="auto">
          <a:xfrm>
            <a:off x="5652120" y="1052736"/>
            <a:ext cx="2857500" cy="2270125"/>
          </a:xfrm>
          <a:prstGeom prst="rect">
            <a:avLst/>
          </a:prstGeom>
          <a:noFill/>
          <a:ln w="9525">
            <a:noFill/>
            <a:miter lim="800000"/>
            <a:headEnd/>
            <a:tailEnd/>
          </a:ln>
        </p:spPr>
      </p:pic>
    </p:spTree>
  </p:cSld>
  <p:clrMapOvr>
    <a:masterClrMapping/>
  </p:clrMapOvr>
  <p:transition>
    <p:blinds/>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4" descr="Fingolimoid-450x318"/>
          <p:cNvPicPr>
            <a:picLocks noGrp="1" noChangeAspect="1" noChangeArrowheads="1"/>
          </p:cNvPicPr>
          <p:nvPr>
            <p:ph type="body" idx="4294967295"/>
          </p:nvPr>
        </p:nvPicPr>
        <p:blipFill>
          <a:blip r:embed="rId2"/>
          <a:srcRect/>
          <a:stretch>
            <a:fillRect/>
          </a:stretch>
        </p:blipFill>
        <p:spPr>
          <a:xfrm>
            <a:off x="0" y="0"/>
            <a:ext cx="9144000" cy="6858000"/>
          </a:xfrm>
          <a:noFill/>
        </p:spPr>
      </p:pic>
    </p:spTree>
  </p:cSld>
  <p:clrMapOvr>
    <a:masterClrMapping/>
  </p:clrMapOvr>
  <p:transition>
    <p:blinds/>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ChangeArrowheads="1"/>
          </p:cNvSpPr>
          <p:nvPr/>
        </p:nvSpPr>
        <p:spPr bwMode="auto">
          <a:xfrm>
            <a:off x="827088" y="3860800"/>
            <a:ext cx="7772400" cy="1470025"/>
          </a:xfrm>
          <a:prstGeom prst="rect">
            <a:avLst/>
          </a:prstGeom>
          <a:noFill/>
          <a:ln w="9525">
            <a:noFill/>
            <a:miter lim="800000"/>
            <a:headEnd/>
            <a:tailEnd/>
          </a:ln>
          <a:effectLst/>
        </p:spPr>
        <p:txBody>
          <a:bodyPr anchor="b"/>
          <a:lstStyle/>
          <a:p>
            <a:pPr>
              <a:defRPr/>
            </a:pPr>
            <a:endParaRPr lang="en-US" sz="2000" i="1">
              <a:solidFill>
                <a:schemeClr val="tx2"/>
              </a:solidFill>
              <a:effectLst>
                <a:outerShdw blurRad="38100" dist="38100" dir="2700000" algn="tl">
                  <a:srgbClr val="000000"/>
                </a:outerShdw>
              </a:effectLst>
              <a:latin typeface="Arial" charset="0"/>
            </a:endParaRPr>
          </a:p>
        </p:txBody>
      </p:sp>
      <p:sp>
        <p:nvSpPr>
          <p:cNvPr id="190467" name="Rectangle 3"/>
          <p:cNvSpPr>
            <a:spLocks noChangeArrowheads="1"/>
          </p:cNvSpPr>
          <p:nvPr/>
        </p:nvSpPr>
        <p:spPr bwMode="auto">
          <a:xfrm>
            <a:off x="0" y="4643438"/>
            <a:ext cx="9144000" cy="1470025"/>
          </a:xfrm>
          <a:prstGeom prst="rect">
            <a:avLst/>
          </a:prstGeom>
          <a:noFill/>
          <a:ln w="9525">
            <a:noFill/>
            <a:miter lim="800000"/>
            <a:headEnd/>
            <a:tailEnd/>
          </a:ln>
          <a:effectLst/>
        </p:spPr>
        <p:txBody>
          <a:bodyPr anchor="b"/>
          <a:lstStyle/>
          <a:p>
            <a:pPr algn="ctr">
              <a:defRPr/>
            </a:pPr>
            <a:r>
              <a:rPr lang="en-US" sz="3600" b="1" dirty="0">
                <a:solidFill>
                  <a:schemeClr val="tx2"/>
                </a:solidFill>
                <a:effectLst>
                  <a:outerShdw blurRad="38100" dist="38100" dir="2700000" algn="tl">
                    <a:srgbClr val="000000"/>
                  </a:outerShdw>
                </a:effectLst>
                <a:latin typeface="Arial" charset="0"/>
              </a:rPr>
              <a:t>M</a:t>
            </a:r>
            <a:r>
              <a:rPr lang="sr-Latn-RS" sz="3600" b="1" dirty="0" err="1">
                <a:solidFill>
                  <a:schemeClr val="tx2"/>
                </a:solidFill>
                <a:effectLst>
                  <a:outerShdw blurRad="38100" dist="38100" dir="2700000" algn="tl">
                    <a:srgbClr val="000000"/>
                  </a:outerShdw>
                </a:effectLst>
                <a:latin typeface="Arial" charset="0"/>
              </a:rPr>
              <a:t>onoclonal</a:t>
            </a:r>
            <a:r>
              <a:rPr lang="sr-Latn-RS" sz="3600" b="1" dirty="0">
                <a:solidFill>
                  <a:schemeClr val="tx2"/>
                </a:solidFill>
                <a:effectLst>
                  <a:outerShdw blurRad="38100" dist="38100" dir="2700000" algn="tl">
                    <a:srgbClr val="000000"/>
                  </a:outerShdw>
                </a:effectLst>
                <a:latin typeface="Arial" charset="0"/>
              </a:rPr>
              <a:t> </a:t>
            </a:r>
            <a:r>
              <a:rPr lang="sr-Latn-RS" sz="3600" b="1" dirty="0" err="1">
                <a:solidFill>
                  <a:schemeClr val="tx2"/>
                </a:solidFill>
                <a:effectLst>
                  <a:outerShdw blurRad="38100" dist="38100" dir="2700000" algn="tl">
                    <a:srgbClr val="000000"/>
                  </a:outerShdw>
                </a:effectLst>
                <a:latin typeface="Arial" charset="0"/>
              </a:rPr>
              <a:t>Antibodies</a:t>
            </a:r>
            <a:br>
              <a:rPr lang="sr-Cyrl-CS" sz="2800" b="1" dirty="0">
                <a:solidFill>
                  <a:schemeClr val="tx2"/>
                </a:solidFill>
                <a:effectLst>
                  <a:outerShdw blurRad="38100" dist="38100" dir="2700000" algn="tl">
                    <a:srgbClr val="000000"/>
                  </a:outerShdw>
                </a:effectLst>
                <a:latin typeface="Arial" charset="0"/>
              </a:rPr>
            </a:br>
            <a:br>
              <a:rPr lang="sr-Cyrl-CS" sz="2800" i="1" dirty="0">
                <a:solidFill>
                  <a:schemeClr val="tx2"/>
                </a:solidFill>
                <a:effectLst>
                  <a:outerShdw blurRad="38100" dist="38100" dir="2700000" algn="tl">
                    <a:srgbClr val="000000"/>
                  </a:outerShdw>
                </a:effectLst>
                <a:latin typeface="Arial" charset="0"/>
              </a:rPr>
            </a:br>
            <a:endParaRPr lang="en-US" sz="2800" dirty="0">
              <a:solidFill>
                <a:schemeClr val="tx2"/>
              </a:solidFill>
              <a:effectLst>
                <a:outerShdw blurRad="38100" dist="38100" dir="2700000" algn="tl">
                  <a:srgbClr val="000000"/>
                </a:outerShdw>
              </a:effectLst>
              <a:latin typeface="Arial" charset="0"/>
            </a:endParaRPr>
          </a:p>
          <a:p>
            <a:pPr>
              <a:defRPr/>
            </a:pPr>
            <a:r>
              <a:rPr lang="en-US" sz="2800" b="1" dirty="0">
                <a:solidFill>
                  <a:schemeClr val="tx2"/>
                </a:solidFill>
                <a:effectLst>
                  <a:outerShdw blurRad="38100" dist="38100" dir="2700000" algn="tl">
                    <a:srgbClr val="000000"/>
                  </a:outerShdw>
                </a:effectLst>
                <a:latin typeface="Arial" charset="0"/>
              </a:rPr>
              <a:t>Modern therapy, elongation of the relapsing-remitting status of MS, </a:t>
            </a:r>
            <a:endParaRPr lang="sr-Latn-RS" sz="2800" b="1" dirty="0">
              <a:solidFill>
                <a:schemeClr val="tx2"/>
              </a:solidFill>
              <a:effectLst>
                <a:outerShdw blurRad="38100" dist="38100" dir="2700000" algn="tl">
                  <a:srgbClr val="000000"/>
                </a:outerShdw>
              </a:effectLst>
              <a:latin typeface="Arial" charset="0"/>
            </a:endParaRPr>
          </a:p>
          <a:p>
            <a:pPr>
              <a:defRPr/>
            </a:pPr>
            <a:r>
              <a:rPr lang="en-US" sz="2800" b="1" dirty="0">
                <a:solidFill>
                  <a:schemeClr val="tx2"/>
                </a:solidFill>
                <a:effectLst>
                  <a:outerShdw blurRad="38100" dist="38100" dir="2700000" algn="tl">
                    <a:srgbClr val="000000"/>
                  </a:outerShdw>
                </a:effectLst>
                <a:latin typeface="Arial" charset="0"/>
              </a:rPr>
              <a:t>to the secondary progressive stage of the disease</a:t>
            </a:r>
            <a:r>
              <a:rPr lang="sr-Latn-RS" sz="2800" b="1" dirty="0">
                <a:solidFill>
                  <a:schemeClr val="tx2"/>
                </a:solidFill>
                <a:effectLst>
                  <a:outerShdw blurRad="38100" dist="38100" dir="2700000" algn="tl">
                    <a:srgbClr val="000000"/>
                  </a:outerShdw>
                </a:effectLst>
                <a:latin typeface="Arial" charset="0"/>
              </a:rPr>
              <a:t>,</a:t>
            </a:r>
            <a:r>
              <a:rPr lang="en-US" sz="2800" b="1" dirty="0">
                <a:solidFill>
                  <a:schemeClr val="tx2"/>
                </a:solidFill>
                <a:effectLst>
                  <a:outerShdw blurRad="38100" dist="38100" dir="2700000" algn="tl">
                    <a:srgbClr val="000000"/>
                  </a:outerShdw>
                </a:effectLst>
                <a:latin typeface="Arial" charset="0"/>
              </a:rPr>
              <a:t>...</a:t>
            </a:r>
            <a:br>
              <a:rPr lang="sr-Cyrl-CS" sz="2800" b="1" dirty="0">
                <a:solidFill>
                  <a:schemeClr val="tx2"/>
                </a:solidFill>
                <a:effectLst>
                  <a:outerShdw blurRad="38100" dist="38100" dir="2700000" algn="tl">
                    <a:srgbClr val="000000"/>
                  </a:outerShdw>
                </a:effectLst>
                <a:latin typeface="Arial" charset="0"/>
              </a:rPr>
            </a:br>
            <a:br>
              <a:rPr lang="sr-Cyrl-CS" sz="2800" i="1" dirty="0">
                <a:solidFill>
                  <a:schemeClr val="tx2"/>
                </a:solidFill>
                <a:effectLst>
                  <a:outerShdw blurRad="38100" dist="38100" dir="2700000" algn="tl">
                    <a:srgbClr val="000000"/>
                  </a:outerShdw>
                </a:effectLst>
                <a:latin typeface="Arial" charset="0"/>
              </a:rPr>
            </a:br>
            <a:br>
              <a:rPr lang="sr-Cyrl-CS" sz="2800" i="1" dirty="0">
                <a:solidFill>
                  <a:schemeClr val="tx2"/>
                </a:solidFill>
                <a:effectLst>
                  <a:outerShdw blurRad="38100" dist="38100" dir="2700000" algn="tl">
                    <a:srgbClr val="000000"/>
                  </a:outerShdw>
                </a:effectLst>
                <a:latin typeface="Arial" charset="0"/>
              </a:rPr>
            </a:br>
            <a:br>
              <a:rPr lang="sr-Cyrl-CS" sz="2800" i="1" dirty="0">
                <a:solidFill>
                  <a:schemeClr val="tx2"/>
                </a:solidFill>
                <a:effectLst>
                  <a:outerShdw blurRad="38100" dist="38100" dir="2700000" algn="tl">
                    <a:srgbClr val="000000"/>
                  </a:outerShdw>
                </a:effectLst>
                <a:latin typeface="Arial" charset="0"/>
              </a:rPr>
            </a:br>
            <a:r>
              <a:rPr lang="sr-Latn-RS" sz="2800" dirty="0">
                <a:solidFill>
                  <a:schemeClr val="tx2"/>
                </a:solidFill>
                <a:effectLst>
                  <a:outerShdw blurRad="38100" dist="38100" dir="2700000" algn="tl">
                    <a:srgbClr val="000000"/>
                  </a:outerShdw>
                </a:effectLst>
                <a:latin typeface="Arial" charset="0"/>
              </a:rPr>
              <a:t>…,THE </a:t>
            </a:r>
            <a:r>
              <a:rPr lang="en-US" sz="2800" dirty="0">
                <a:solidFill>
                  <a:schemeClr val="tx2"/>
                </a:solidFill>
                <a:effectLst>
                  <a:outerShdw blurRad="38100" dist="38100" dir="2700000" algn="tl">
                    <a:srgbClr val="000000"/>
                  </a:outerShdw>
                </a:effectLst>
                <a:latin typeface="Arial" charset="0"/>
              </a:rPr>
              <a:t>POLYMINERAL /VITAMIN,</a:t>
            </a:r>
          </a:p>
          <a:p>
            <a:pPr algn="ctr">
              <a:defRPr/>
            </a:pPr>
            <a:r>
              <a:rPr lang="sr-Latn-RS" sz="2800" dirty="0">
                <a:solidFill>
                  <a:schemeClr val="tx2"/>
                </a:solidFill>
                <a:effectLst>
                  <a:outerShdw blurRad="38100" dist="38100" dir="2700000" algn="tl">
                    <a:srgbClr val="000000"/>
                  </a:outerShdw>
                </a:effectLst>
                <a:latin typeface="Arial" charset="0"/>
              </a:rPr>
              <a:t>THE </a:t>
            </a:r>
            <a:r>
              <a:rPr lang="en-US" sz="2800" dirty="0">
                <a:solidFill>
                  <a:schemeClr val="tx2"/>
                </a:solidFill>
                <a:effectLst>
                  <a:outerShdw blurRad="38100" dist="38100" dir="2700000" algn="tl">
                    <a:srgbClr val="000000"/>
                  </a:outerShdw>
                </a:effectLst>
                <a:latin typeface="Arial" charset="0"/>
              </a:rPr>
              <a:t>VASOPROTECTOR, </a:t>
            </a:r>
            <a:r>
              <a:rPr lang="sr-Latn-RS" sz="2800" dirty="0">
                <a:solidFill>
                  <a:schemeClr val="tx2"/>
                </a:solidFill>
                <a:effectLst>
                  <a:outerShdw blurRad="38100" dist="38100" dir="2700000" algn="tl">
                    <a:srgbClr val="000000"/>
                  </a:outerShdw>
                </a:effectLst>
                <a:latin typeface="Arial" charset="0"/>
              </a:rPr>
              <a:t> THE </a:t>
            </a:r>
            <a:r>
              <a:rPr lang="en-US" sz="2800" dirty="0">
                <a:solidFill>
                  <a:schemeClr val="tx2"/>
                </a:solidFill>
                <a:effectLst>
                  <a:outerShdw blurRad="38100" dist="38100" dir="2700000" algn="tl">
                    <a:srgbClr val="000000"/>
                  </a:outerShdw>
                </a:effectLst>
                <a:latin typeface="Arial" charset="0"/>
              </a:rPr>
              <a:t>PSYCHO-THERAPY</a:t>
            </a:r>
          </a:p>
          <a:p>
            <a:pPr algn="ctr">
              <a:defRPr/>
            </a:pPr>
            <a:r>
              <a:rPr lang="en-US" sz="2800" dirty="0">
                <a:solidFill>
                  <a:schemeClr val="tx2"/>
                </a:solidFill>
                <a:effectLst>
                  <a:outerShdw blurRad="38100" dist="38100" dir="2700000" algn="tl">
                    <a:srgbClr val="000000"/>
                  </a:outerShdw>
                </a:effectLst>
                <a:latin typeface="Arial" charset="0"/>
              </a:rPr>
              <a:t>AND ANOTHER</a:t>
            </a:r>
            <a:r>
              <a:rPr lang="sr-Latn-RS" sz="2800" dirty="0">
                <a:solidFill>
                  <a:schemeClr val="tx2"/>
                </a:solidFill>
                <a:effectLst>
                  <a:outerShdw blurRad="38100" dist="38100" dir="2700000" algn="tl">
                    <a:srgbClr val="000000"/>
                  </a:outerShdw>
                </a:effectLst>
                <a:latin typeface="Arial" charset="0"/>
              </a:rPr>
              <a:t>,</a:t>
            </a:r>
            <a:r>
              <a:rPr lang="en-US" sz="2800" dirty="0">
                <a:solidFill>
                  <a:schemeClr val="tx2"/>
                </a:solidFill>
                <a:effectLst>
                  <a:outerShdw blurRad="38100" dist="38100" dir="2700000" algn="tl">
                    <a:srgbClr val="000000"/>
                  </a:outerShdw>
                </a:effectLst>
                <a:latin typeface="Arial" charset="0"/>
              </a:rPr>
              <a:t> AS</a:t>
            </a:r>
            <a:r>
              <a:rPr lang="sr-Latn-RS" sz="2800" dirty="0">
                <a:solidFill>
                  <a:schemeClr val="tx2"/>
                </a:solidFill>
                <a:effectLst>
                  <a:outerShdw blurRad="38100" dist="38100" dir="2700000" algn="tl">
                    <a:srgbClr val="000000"/>
                  </a:outerShdw>
                </a:effectLst>
                <a:latin typeface="Arial" charset="0"/>
              </a:rPr>
              <a:t> THE</a:t>
            </a:r>
            <a:r>
              <a:rPr lang="en-US" sz="2800" dirty="0">
                <a:solidFill>
                  <a:schemeClr val="tx2"/>
                </a:solidFill>
                <a:effectLst>
                  <a:outerShdw blurRad="38100" dist="38100" dir="2700000" algn="tl">
                    <a:srgbClr val="000000"/>
                  </a:outerShdw>
                </a:effectLst>
                <a:latin typeface="Arial" charset="0"/>
              </a:rPr>
              <a:t> INDIVIDUAL THERAPY,...</a:t>
            </a:r>
            <a:endParaRPr lang="sr-Cyrl-CS" sz="2800" dirty="0">
              <a:solidFill>
                <a:schemeClr val="tx2"/>
              </a:solidFill>
              <a:effectLst>
                <a:outerShdw blurRad="38100" dist="38100" dir="2700000" algn="tl">
                  <a:srgbClr val="000000"/>
                </a:outerShdw>
              </a:effectLst>
              <a:latin typeface="Arial" charset="0"/>
            </a:endParaRPr>
          </a:p>
        </p:txBody>
      </p:sp>
    </p:spTree>
  </p:cSld>
  <p:clrMapOvr>
    <a:masterClrMapping/>
  </p:clrMapOvr>
  <p:transition>
    <p:blinds/>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00"/>
            <a:ext cx="8229600" cy="1258888"/>
          </a:xfrm>
        </p:spPr>
        <p:txBody>
          <a:bodyPr/>
          <a:lstStyle/>
          <a:p>
            <a:pPr>
              <a:defRPr/>
            </a:pPr>
            <a:r>
              <a:rPr lang="sr-Cyrl-RS" b="1" dirty="0"/>
              <a:t>"</a:t>
            </a:r>
            <a:r>
              <a:rPr lang="sr-Latn-RS" b="1" dirty="0"/>
              <a:t>BRAIN PROTRUSSION"</a:t>
            </a:r>
            <a:endParaRPr lang="en-US" b="1" dirty="0"/>
          </a:p>
        </p:txBody>
      </p:sp>
      <p:sp>
        <p:nvSpPr>
          <p:cNvPr id="3" name="Content Placeholder 2"/>
          <p:cNvSpPr>
            <a:spLocks noGrp="1"/>
          </p:cNvSpPr>
          <p:nvPr>
            <p:ph idx="1"/>
          </p:nvPr>
        </p:nvSpPr>
        <p:spPr>
          <a:xfrm>
            <a:off x="228600" y="1700808"/>
            <a:ext cx="8686800" cy="4530725"/>
          </a:xfrm>
        </p:spPr>
        <p:txBody>
          <a:bodyPr/>
          <a:lstStyle/>
          <a:p>
            <a:pPr algn="just">
              <a:defRPr/>
            </a:pPr>
            <a:r>
              <a:rPr lang="en-US" dirty="0"/>
              <a:t>At the transition to the eye, the dura lengthens as the sclera.</a:t>
            </a:r>
          </a:p>
          <a:p>
            <a:pPr algn="just">
              <a:defRPr/>
            </a:pPr>
            <a:r>
              <a:rPr lang="sr-Latn-RS" dirty="0"/>
              <a:t>…</a:t>
            </a:r>
            <a:r>
              <a:rPr lang="en-US" dirty="0" err="1"/>
              <a:t>Arachnoidea</a:t>
            </a:r>
            <a:r>
              <a:rPr lang="en-US" dirty="0"/>
              <a:t> and pia as </a:t>
            </a:r>
            <a:r>
              <a:rPr lang="en-US" dirty="0" err="1"/>
              <a:t>choroidea</a:t>
            </a:r>
            <a:r>
              <a:rPr lang="en-US" dirty="0"/>
              <a:t>.</a:t>
            </a:r>
          </a:p>
          <a:p>
            <a:pPr algn="just">
              <a:defRPr/>
            </a:pPr>
            <a:r>
              <a:rPr lang="en-US" dirty="0"/>
              <a:t>Blood</a:t>
            </a:r>
            <a:r>
              <a:rPr lang="sr-Latn-RS" dirty="0"/>
              <a:t> </a:t>
            </a:r>
            <a:r>
              <a:rPr lang="en-US" dirty="0"/>
              <a:t>vessels and connective septa divide the optic nerve into the large number of nerve </a:t>
            </a:r>
            <a:r>
              <a:rPr lang="sr-Latn-RS" dirty="0" err="1"/>
              <a:t>fibres</a:t>
            </a:r>
            <a:r>
              <a:rPr lang="en-US" dirty="0"/>
              <a:t>.</a:t>
            </a:r>
          </a:p>
          <a:p>
            <a:pPr algn="just">
              <a:defRPr/>
            </a:pPr>
            <a:r>
              <a:rPr lang="en-US" dirty="0"/>
              <a:t>Astrocytes embedded in the septa grow between bundles of nerve fibers of the optic nerve.</a:t>
            </a:r>
          </a:p>
        </p:txBody>
      </p:sp>
    </p:spTree>
  </p:cSld>
  <p:clrMapOvr>
    <a:masterClrMapping/>
  </p:clrMapOvr>
  <p:transition>
    <p:blinds/>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a:xfrm>
            <a:off x="468313" y="-171450"/>
            <a:ext cx="8229600" cy="1258888"/>
          </a:xfrm>
        </p:spPr>
        <p:txBody>
          <a:bodyPr/>
          <a:lstStyle/>
          <a:p>
            <a:pPr eaLnBrk="1" hangingPunct="1">
              <a:defRPr/>
            </a:pPr>
            <a:r>
              <a:rPr lang="en-US" dirty="0"/>
              <a:t>Monoclonal antibodies</a:t>
            </a:r>
          </a:p>
        </p:txBody>
      </p:sp>
      <p:sp>
        <p:nvSpPr>
          <p:cNvPr id="186371" name="Rectangle 3"/>
          <p:cNvSpPr>
            <a:spLocks noGrp="1" noChangeArrowheads="1"/>
          </p:cNvSpPr>
          <p:nvPr>
            <p:ph type="body" idx="1"/>
          </p:nvPr>
        </p:nvSpPr>
        <p:spPr>
          <a:xfrm>
            <a:off x="11113" y="1844824"/>
            <a:ext cx="9144000" cy="4530725"/>
          </a:xfrm>
        </p:spPr>
        <p:txBody>
          <a:bodyPr/>
          <a:lstStyle/>
          <a:p>
            <a:pPr eaLnBrk="1" hangingPunct="1">
              <a:lnSpc>
                <a:spcPct val="80000"/>
              </a:lnSpc>
              <a:buFont typeface="Wingdings" pitchFamily="2" charset="2"/>
              <a:buNone/>
              <a:defRPr/>
            </a:pPr>
            <a:r>
              <a:rPr lang="sr-Cyrl-CS" sz="2800" dirty="0"/>
              <a:t>   </a:t>
            </a:r>
            <a:r>
              <a:rPr lang="sr-Latn-CS" sz="2800" i="1" dirty="0" err="1"/>
              <a:t>Rituksimab</a:t>
            </a:r>
            <a:r>
              <a:rPr lang="sr-Latn-CS" sz="2800" i="1" dirty="0"/>
              <a:t>, </a:t>
            </a:r>
            <a:r>
              <a:rPr lang="sr-Latn-CS" sz="2800" i="1" dirty="0" err="1"/>
              <a:t>Rituxan</a:t>
            </a:r>
            <a:r>
              <a:rPr lang="en-US" sz="2800" i="1" dirty="0"/>
              <a:t>®</a:t>
            </a:r>
            <a:r>
              <a:rPr lang="sr-Cyrl-CS" sz="2800" i="1" dirty="0"/>
              <a:t>, </a:t>
            </a:r>
            <a:r>
              <a:rPr lang="en-US" sz="2800" i="1" dirty="0"/>
              <a:t>with cancer..., </a:t>
            </a:r>
          </a:p>
          <a:p>
            <a:pPr eaLnBrk="1" hangingPunct="1">
              <a:lnSpc>
                <a:spcPct val="80000"/>
              </a:lnSpc>
              <a:buFont typeface="Wingdings" pitchFamily="2" charset="2"/>
              <a:buNone/>
              <a:defRPr/>
            </a:pPr>
            <a:r>
              <a:rPr lang="en-US" sz="2800" i="1" dirty="0"/>
              <a:t>   acts on B-cells, in primary progressive</a:t>
            </a:r>
          </a:p>
          <a:p>
            <a:pPr eaLnBrk="1" hangingPunct="1">
              <a:lnSpc>
                <a:spcPct val="80000"/>
              </a:lnSpc>
              <a:buFont typeface="Wingdings" pitchFamily="2" charset="2"/>
              <a:buNone/>
              <a:defRPr/>
            </a:pPr>
            <a:r>
              <a:rPr lang="en-US" sz="2800" i="1" dirty="0"/>
              <a:t>   MS (third test phase),…</a:t>
            </a:r>
            <a:endParaRPr lang="sr-Cyrl-CS" sz="2800" i="1" dirty="0"/>
          </a:p>
          <a:p>
            <a:pPr eaLnBrk="1" hangingPunct="1">
              <a:lnSpc>
                <a:spcPct val="80000"/>
              </a:lnSpc>
              <a:buFont typeface="Wingdings" pitchFamily="2" charset="2"/>
              <a:buNone/>
              <a:defRPr/>
            </a:pPr>
            <a:r>
              <a:rPr lang="sr-Cyrl-CS" sz="2800" i="1" dirty="0"/>
              <a:t>	</a:t>
            </a:r>
          </a:p>
          <a:p>
            <a:pPr eaLnBrk="1" hangingPunct="1">
              <a:lnSpc>
                <a:spcPct val="80000"/>
              </a:lnSpc>
              <a:buFont typeface="Wingdings" pitchFamily="2" charset="2"/>
              <a:buNone/>
              <a:defRPr/>
            </a:pPr>
            <a:r>
              <a:rPr lang="sr-Cyrl-CS" sz="2800" i="1" dirty="0"/>
              <a:t>   </a:t>
            </a:r>
            <a:r>
              <a:rPr lang="en-US" sz="2800" i="1" dirty="0" err="1"/>
              <a:t>Daklizumab</a:t>
            </a:r>
            <a:r>
              <a:rPr lang="en-US" sz="2800" i="1" dirty="0"/>
              <a:t>®</a:t>
            </a:r>
            <a:r>
              <a:rPr lang="sr-Cyrl-CS" sz="2800" dirty="0"/>
              <a:t> -</a:t>
            </a:r>
            <a:r>
              <a:rPr lang="en-US" sz="2800" dirty="0"/>
              <a:t> anti IL2 monoclonal antibody  as the prevention of transplant rejection</a:t>
            </a:r>
            <a:r>
              <a:rPr lang="sr-Latn-RS" sz="2800" dirty="0"/>
              <a:t>,</a:t>
            </a:r>
            <a:r>
              <a:rPr lang="en-US" sz="2800" dirty="0"/>
              <a:t>...</a:t>
            </a:r>
          </a:p>
          <a:p>
            <a:pPr eaLnBrk="1" hangingPunct="1">
              <a:lnSpc>
                <a:spcPct val="80000"/>
              </a:lnSpc>
              <a:buFont typeface="Wingdings" pitchFamily="2" charset="2"/>
              <a:buNone/>
              <a:defRPr/>
            </a:pPr>
            <a:endParaRPr lang="sr-Cyrl-CS" sz="2800" i="1" dirty="0"/>
          </a:p>
          <a:p>
            <a:pPr eaLnBrk="1" hangingPunct="1">
              <a:lnSpc>
                <a:spcPct val="80000"/>
              </a:lnSpc>
              <a:buFont typeface="Wingdings" pitchFamily="2" charset="2"/>
              <a:buNone/>
              <a:defRPr/>
            </a:pPr>
            <a:r>
              <a:rPr lang="sr-Cyrl-CS" sz="2800" i="1" dirty="0"/>
              <a:t>   </a:t>
            </a:r>
            <a:r>
              <a:rPr lang="en-US" sz="2800" i="1" dirty="0"/>
              <a:t>Ofatumumab®</a:t>
            </a:r>
            <a:r>
              <a:rPr lang="en-US" sz="2800" dirty="0"/>
              <a:t> </a:t>
            </a:r>
            <a:r>
              <a:rPr lang="sr-Cyrl-CS" sz="2800" dirty="0"/>
              <a:t>-</a:t>
            </a:r>
            <a:r>
              <a:rPr lang="en-US" sz="2800" dirty="0"/>
              <a:t> anti CD20, monoclonal antibody in autoimmune diseases...</a:t>
            </a:r>
          </a:p>
          <a:p>
            <a:pPr eaLnBrk="1" hangingPunct="1">
              <a:lnSpc>
                <a:spcPct val="80000"/>
              </a:lnSpc>
              <a:buFont typeface="Wingdings" pitchFamily="2" charset="2"/>
              <a:buNone/>
              <a:defRPr/>
            </a:pPr>
            <a:r>
              <a:rPr lang="en-US" sz="2800" dirty="0"/>
              <a:t>   (third test phase),…</a:t>
            </a:r>
            <a:endParaRPr lang="en-US" sz="2800" i="1" dirty="0"/>
          </a:p>
        </p:txBody>
      </p:sp>
    </p:spTree>
  </p:cSld>
  <p:clrMapOvr>
    <a:masterClrMapping/>
  </p:clrMapOvr>
  <p:transition>
    <p:blinds/>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431800" y="1030656"/>
            <a:ext cx="8218487" cy="581025"/>
          </a:xfrm>
        </p:spPr>
        <p:txBody>
          <a:bodyPr/>
          <a:lstStyle/>
          <a:p>
            <a:pPr eaLnBrk="1" hangingPunct="1">
              <a:defRPr/>
            </a:pPr>
            <a:r>
              <a:rPr lang="sr-Latn-RS" sz="4000" b="1" dirty="0" err="1"/>
              <a:t>The</a:t>
            </a:r>
            <a:r>
              <a:rPr lang="sr-Latn-RS" sz="4000" b="1" dirty="0"/>
              <a:t> </a:t>
            </a:r>
            <a:r>
              <a:rPr lang="en-US" sz="4000" b="1" dirty="0"/>
              <a:t>Transplantation </a:t>
            </a:r>
            <a:br>
              <a:rPr lang="sr-Latn-RS" sz="4000" b="1" dirty="0"/>
            </a:br>
            <a:r>
              <a:rPr lang="en-US" sz="4000" b="1" dirty="0"/>
              <a:t>Stem </a:t>
            </a:r>
            <a:r>
              <a:rPr lang="sr-Latn-RS" sz="4000" b="1" dirty="0"/>
              <a:t>C</a:t>
            </a:r>
            <a:r>
              <a:rPr lang="en-US" sz="4000" b="1" dirty="0"/>
              <a:t>ells</a:t>
            </a:r>
            <a:r>
              <a:rPr lang="sr-Latn-RS" sz="4000" b="1" dirty="0"/>
              <a:t>,…</a:t>
            </a:r>
            <a:endParaRPr lang="en-US" sz="4000" b="1" dirty="0"/>
          </a:p>
        </p:txBody>
      </p:sp>
      <p:sp>
        <p:nvSpPr>
          <p:cNvPr id="187395" name="Rectangle 3"/>
          <p:cNvSpPr>
            <a:spLocks noGrp="1" noChangeArrowheads="1"/>
          </p:cNvSpPr>
          <p:nvPr>
            <p:ph type="body" idx="1"/>
          </p:nvPr>
        </p:nvSpPr>
        <p:spPr>
          <a:xfrm>
            <a:off x="178495" y="2045919"/>
            <a:ext cx="8291512" cy="3781425"/>
          </a:xfrm>
        </p:spPr>
        <p:txBody>
          <a:bodyPr/>
          <a:lstStyle/>
          <a:p>
            <a:pPr eaLnBrk="1" hangingPunct="1">
              <a:buFont typeface="Wingdings" pitchFamily="2" charset="2"/>
              <a:buNone/>
              <a:defRPr/>
            </a:pPr>
            <a:r>
              <a:rPr lang="en-US" b="1" i="1" dirty="0"/>
              <a:t>Collection of parts</a:t>
            </a:r>
          </a:p>
          <a:p>
            <a:pPr eaLnBrk="1" hangingPunct="1">
              <a:buFont typeface="Wingdings" pitchFamily="2" charset="2"/>
              <a:buNone/>
              <a:defRPr/>
            </a:pPr>
            <a:r>
              <a:rPr lang="en-US" b="1" i="1" dirty="0"/>
              <a:t>peripheral blood cells, with</a:t>
            </a:r>
          </a:p>
          <a:p>
            <a:pPr eaLnBrk="1" hangingPunct="1">
              <a:buFont typeface="Wingdings" pitchFamily="2" charset="2"/>
              <a:buNone/>
              <a:defRPr/>
            </a:pPr>
            <a:r>
              <a:rPr lang="en-US" b="1" i="1" dirty="0"/>
              <a:t>chemotherapy, for the elimination</a:t>
            </a:r>
          </a:p>
          <a:p>
            <a:pPr eaLnBrk="1" hangingPunct="1">
              <a:buFont typeface="Wingdings" pitchFamily="2" charset="2"/>
              <a:buNone/>
              <a:defRPr/>
            </a:pPr>
            <a:r>
              <a:rPr lang="en-US" b="1" i="1" dirty="0"/>
              <a:t>of autoreactive lymphocytes,   </a:t>
            </a:r>
          </a:p>
          <a:p>
            <a:pPr eaLnBrk="1" hangingPunct="1">
              <a:buFont typeface="Wingdings" pitchFamily="2" charset="2"/>
              <a:buNone/>
              <a:defRPr/>
            </a:pPr>
            <a:r>
              <a:rPr lang="sr-Latn-RS" b="1" i="1" dirty="0"/>
              <a:t>as </a:t>
            </a:r>
            <a:r>
              <a:rPr lang="en-US" b="1" i="1" dirty="0"/>
              <a:t>reinfusion of stem cells.</a:t>
            </a:r>
            <a:r>
              <a:rPr lang="sr-Cyrl-CS" b="1" i="1" dirty="0"/>
              <a:t>	</a:t>
            </a:r>
            <a:endParaRPr lang="en-US" b="1" i="1" dirty="0"/>
          </a:p>
        </p:txBody>
      </p:sp>
      <p:pic>
        <p:nvPicPr>
          <p:cNvPr id="65540" name="Picture 5" descr="img_17159_welcome-to-personal-care-dentistry"/>
          <p:cNvPicPr>
            <a:picLocks noChangeAspect="1" noChangeArrowheads="1"/>
          </p:cNvPicPr>
          <p:nvPr/>
        </p:nvPicPr>
        <p:blipFill>
          <a:blip r:embed="rId2"/>
          <a:srcRect/>
          <a:stretch>
            <a:fillRect/>
          </a:stretch>
        </p:blipFill>
        <p:spPr bwMode="auto">
          <a:xfrm>
            <a:off x="6551613" y="4797152"/>
            <a:ext cx="2592387" cy="2060848"/>
          </a:xfrm>
          <a:prstGeom prst="rect">
            <a:avLst/>
          </a:prstGeom>
          <a:noFill/>
          <a:ln w="9525">
            <a:noFill/>
            <a:miter lim="800000"/>
            <a:headEnd/>
            <a:tailEnd/>
          </a:ln>
        </p:spPr>
      </p:pic>
      <p:pic>
        <p:nvPicPr>
          <p:cNvPr id="65541" name="Picture 6" descr="0NAQFCA6LFL0YCAJFC1BECA6424DNCA2L9NRRCAY0TEU8CAVC6VZ3CA19FJBQCAFGZG0QCAZBZ0YBCA51IMY1CA7N2PTZCAC6PR53CA4BKY1FCAT5RA8BCAU4IUT2CAL4VTSSCA4E19GYCAC2H1OFCAJKTXLE"/>
          <p:cNvPicPr>
            <a:picLocks noChangeAspect="1" noChangeArrowheads="1"/>
          </p:cNvPicPr>
          <p:nvPr/>
        </p:nvPicPr>
        <p:blipFill>
          <a:blip r:embed="rId3"/>
          <a:srcRect/>
          <a:stretch>
            <a:fillRect/>
          </a:stretch>
        </p:blipFill>
        <p:spPr bwMode="auto">
          <a:xfrm>
            <a:off x="7281202" y="4071939"/>
            <a:ext cx="1862798" cy="869230"/>
          </a:xfrm>
          <a:prstGeom prst="rect">
            <a:avLst/>
          </a:prstGeom>
          <a:noFill/>
          <a:ln w="9525">
            <a:noFill/>
            <a:miter lim="800000"/>
            <a:headEnd/>
            <a:tailEnd/>
          </a:ln>
        </p:spPr>
      </p:pic>
    </p:spTree>
  </p:cSld>
  <p:clrMapOvr>
    <a:masterClrMapping/>
  </p:clrMapOvr>
  <p:transition>
    <p:blinds/>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ekluzija pup simp oftal.jpg"/>
          <p:cNvPicPr>
            <a:picLocks noGrp="1" noChangeAspect="1"/>
          </p:cNvPicPr>
          <p:nvPr>
            <p:ph idx="4294967295"/>
          </p:nvPr>
        </p:nvPicPr>
        <p:blipFill>
          <a:blip r:embed="rId2" cstate="print"/>
          <a:stretch>
            <a:fillRect/>
          </a:stretch>
        </p:blipFill>
        <p:spPr>
          <a:xfrm>
            <a:off x="5016085" y="913002"/>
            <a:ext cx="3653443" cy="2725551"/>
          </a:xfrm>
          <a:effectLst>
            <a:softEdge rad="112500"/>
          </a:effectLst>
        </p:spPr>
      </p:pic>
      <p:sp>
        <p:nvSpPr>
          <p:cNvPr id="41987" name="Title 1"/>
          <p:cNvSpPr txBox="1">
            <a:spLocks/>
          </p:cNvSpPr>
          <p:nvPr/>
        </p:nvSpPr>
        <p:spPr bwMode="auto">
          <a:xfrm>
            <a:off x="285750" y="-214313"/>
            <a:ext cx="8229600" cy="1143001"/>
          </a:xfrm>
          <a:prstGeom prst="rect">
            <a:avLst/>
          </a:prstGeom>
          <a:noFill/>
          <a:ln w="9525">
            <a:noFill/>
            <a:miter lim="800000"/>
            <a:headEnd/>
            <a:tailEnd/>
          </a:ln>
        </p:spPr>
        <p:txBody>
          <a:bodyPr anchor="ctr"/>
          <a:lstStyle/>
          <a:p>
            <a:pPr algn="ctr"/>
            <a:r>
              <a:rPr lang="en-US" sz="4800" b="1" dirty="0">
                <a:latin typeface="Arial" charset="0"/>
                <a:cs typeface="Arial" charset="0"/>
              </a:rPr>
              <a:t>Inflammation</a:t>
            </a:r>
            <a:r>
              <a:rPr lang="sr-Latn-RS" sz="4800" b="1" dirty="0">
                <a:latin typeface="Arial" charset="0"/>
                <a:cs typeface="Arial" charset="0"/>
              </a:rPr>
              <a:t>,…</a:t>
            </a:r>
            <a:endParaRPr lang="en-US" sz="4800" b="1" dirty="0">
              <a:latin typeface="Arial" charset="0"/>
              <a:cs typeface="Arial" charset="0"/>
            </a:endParaRPr>
          </a:p>
        </p:txBody>
      </p:sp>
      <p:pic>
        <p:nvPicPr>
          <p:cNvPr id="6" name="Picture 5" descr="simp.oftalmija gran uveitis.jpg"/>
          <p:cNvPicPr>
            <a:picLocks noChangeAspect="1"/>
          </p:cNvPicPr>
          <p:nvPr/>
        </p:nvPicPr>
        <p:blipFill>
          <a:blip r:embed="rId3" cstate="print"/>
          <a:stretch>
            <a:fillRect/>
          </a:stretch>
        </p:blipFill>
        <p:spPr>
          <a:xfrm>
            <a:off x="399380" y="841359"/>
            <a:ext cx="3806062" cy="2873345"/>
          </a:xfrm>
          <a:prstGeom prst="rect">
            <a:avLst/>
          </a:prstGeom>
          <a:ln>
            <a:noFill/>
          </a:ln>
          <a:effectLst>
            <a:softEdge rad="112500"/>
          </a:effectLst>
        </p:spPr>
      </p:pic>
      <p:pic>
        <p:nvPicPr>
          <p:cNvPr id="7" name="Picture 6" descr="simp oftal puno slika.jpg"/>
          <p:cNvPicPr>
            <a:picLocks noChangeAspect="1"/>
          </p:cNvPicPr>
          <p:nvPr/>
        </p:nvPicPr>
        <p:blipFill>
          <a:blip r:embed="rId4" cstate="print"/>
          <a:stretch>
            <a:fillRect/>
          </a:stretch>
        </p:blipFill>
        <p:spPr>
          <a:xfrm>
            <a:off x="1267952" y="3802461"/>
            <a:ext cx="4083298" cy="2929133"/>
          </a:xfrm>
          <a:prstGeom prst="rect">
            <a:avLst/>
          </a:prstGeom>
          <a:ln>
            <a:noFill/>
          </a:ln>
          <a:effectLst>
            <a:softEdge rad="112500"/>
          </a:effectLst>
        </p:spPr>
      </p:pic>
      <p:pic>
        <p:nvPicPr>
          <p:cNvPr id="41990" name="Picture 6" descr="9E79BD28AAAC5EE20FAFA9609D10CB4B"/>
          <p:cNvPicPr>
            <a:picLocks noChangeAspect="1" noChangeArrowheads="1"/>
          </p:cNvPicPr>
          <p:nvPr/>
        </p:nvPicPr>
        <p:blipFill>
          <a:blip r:embed="rId5"/>
          <a:srcRect/>
          <a:stretch>
            <a:fillRect/>
          </a:stretch>
        </p:blipFill>
        <p:spPr bwMode="auto">
          <a:xfrm>
            <a:off x="6084888" y="4581525"/>
            <a:ext cx="2952750" cy="2119313"/>
          </a:xfrm>
          <a:prstGeom prst="rect">
            <a:avLst/>
          </a:prstGeom>
          <a:noFill/>
          <a:ln w="57150">
            <a:solidFill>
              <a:schemeClr val="bg2"/>
            </a:solidFill>
            <a:miter lim="800000"/>
            <a:headEnd/>
            <a:tailEnd/>
          </a:ln>
        </p:spPr>
      </p:pic>
    </p:spTree>
  </p:cSld>
  <p:clrMapOvr>
    <a:masterClrMapping/>
  </p:clrMapOvr>
  <p:transition>
    <p:blinds/>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txBox="1">
            <a:spLocks/>
          </p:cNvSpPr>
          <p:nvPr/>
        </p:nvSpPr>
        <p:spPr bwMode="auto">
          <a:xfrm>
            <a:off x="-1116013" y="0"/>
            <a:ext cx="8229601" cy="1143000"/>
          </a:xfrm>
          <a:prstGeom prst="rect">
            <a:avLst/>
          </a:prstGeom>
          <a:noFill/>
          <a:ln w="9525">
            <a:noFill/>
            <a:miter lim="800000"/>
            <a:headEnd/>
            <a:tailEnd/>
          </a:ln>
        </p:spPr>
        <p:txBody>
          <a:bodyPr anchor="ctr"/>
          <a:lstStyle/>
          <a:p>
            <a:pPr algn="ctr"/>
            <a:r>
              <a:rPr lang="en-US" sz="4400" b="1" dirty="0">
                <a:latin typeface="Arial" charset="0"/>
                <a:cs typeface="Arial" charset="0"/>
              </a:rPr>
              <a:t>NEUROUVEITIS</a:t>
            </a:r>
            <a:r>
              <a:rPr lang="sr-Cyrl-CS" sz="4400" b="1" dirty="0">
                <a:latin typeface="Arial" charset="0"/>
                <a:cs typeface="Arial" charset="0"/>
              </a:rPr>
              <a:t> </a:t>
            </a:r>
            <a:endParaRPr lang="en-US" sz="4400" b="1" dirty="0">
              <a:latin typeface="Arial" charset="0"/>
              <a:cs typeface="Arial" charset="0"/>
            </a:endParaRPr>
          </a:p>
        </p:txBody>
      </p:sp>
      <p:sp>
        <p:nvSpPr>
          <p:cNvPr id="6" name="Content Placeholder 5"/>
          <p:cNvSpPr>
            <a:spLocks noGrp="1"/>
          </p:cNvSpPr>
          <p:nvPr>
            <p:ph idx="4294967295"/>
          </p:nvPr>
        </p:nvSpPr>
        <p:spPr>
          <a:xfrm>
            <a:off x="457200" y="857250"/>
            <a:ext cx="8229600" cy="457200"/>
          </a:xfrm>
        </p:spPr>
        <p:txBody>
          <a:bodyPr>
            <a:spAutoFit/>
          </a:bodyPr>
          <a:lstStyle/>
          <a:p>
            <a:pPr eaLnBrk="1" hangingPunct="1">
              <a:buFont typeface="Wingdings" pitchFamily="2" charset="2"/>
              <a:buNone/>
              <a:defRPr/>
            </a:pPr>
            <a:r>
              <a:rPr lang="sr-Latn-CS" sz="2400" i="1">
                <a:solidFill>
                  <a:srgbClr val="222268"/>
                </a:solidFill>
              </a:rPr>
              <a:t> </a:t>
            </a:r>
            <a:endParaRPr lang="en-US" sz="2400">
              <a:solidFill>
                <a:srgbClr val="222268"/>
              </a:solidFill>
            </a:endParaRPr>
          </a:p>
        </p:txBody>
      </p:sp>
      <p:pic>
        <p:nvPicPr>
          <p:cNvPr id="43012" name="Picture 3" descr="retinopathia pigmentoza.jpg"/>
          <p:cNvPicPr>
            <a:picLocks noChangeAspect="1"/>
          </p:cNvPicPr>
          <p:nvPr/>
        </p:nvPicPr>
        <p:blipFill>
          <a:blip r:embed="rId2"/>
          <a:srcRect/>
          <a:stretch>
            <a:fillRect/>
          </a:stretch>
        </p:blipFill>
        <p:spPr bwMode="auto">
          <a:xfrm>
            <a:off x="827088" y="928688"/>
            <a:ext cx="7561262" cy="6100712"/>
          </a:xfrm>
          <a:prstGeom prst="rect">
            <a:avLst/>
          </a:prstGeom>
          <a:noFill/>
          <a:ln w="9525">
            <a:noFill/>
            <a:miter lim="800000"/>
            <a:headEnd/>
            <a:tailEnd/>
          </a:ln>
        </p:spPr>
      </p:pic>
    </p:spTree>
  </p:cSld>
  <p:clrMapOvr>
    <a:masterClrMapping/>
  </p:clrMapOvr>
  <p:transition>
    <p:blinds/>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3d-glaucoma-disk"/>
          <p:cNvPicPr>
            <a:picLocks noChangeAspect="1" noChangeArrowheads="1"/>
          </p:cNvPicPr>
          <p:nvPr/>
        </p:nvPicPr>
        <p:blipFill>
          <a:blip r:embed="rId2"/>
          <a:srcRect/>
          <a:stretch>
            <a:fillRect/>
          </a:stretch>
        </p:blipFill>
        <p:spPr bwMode="auto">
          <a:xfrm>
            <a:off x="0" y="685800"/>
            <a:ext cx="9144000" cy="6172200"/>
          </a:xfrm>
          <a:prstGeom prst="rect">
            <a:avLst/>
          </a:prstGeom>
          <a:noFill/>
          <a:ln w="9525">
            <a:noFill/>
            <a:miter lim="800000"/>
            <a:headEnd/>
            <a:tailEnd/>
          </a:ln>
        </p:spPr>
      </p:pic>
      <p:pic>
        <p:nvPicPr>
          <p:cNvPr id="47107" name="Picture 3" descr="animacija-zmaja"/>
          <p:cNvPicPr>
            <a:picLocks noChangeAspect="1" noChangeArrowheads="1" noCrop="1"/>
          </p:cNvPicPr>
          <p:nvPr/>
        </p:nvPicPr>
        <p:blipFill>
          <a:blip r:embed="rId3"/>
          <a:srcRect/>
          <a:stretch>
            <a:fillRect/>
          </a:stretch>
        </p:blipFill>
        <p:spPr bwMode="auto">
          <a:xfrm>
            <a:off x="2987675" y="1412875"/>
            <a:ext cx="2438400" cy="2438400"/>
          </a:xfrm>
          <a:prstGeom prst="rect">
            <a:avLst/>
          </a:prstGeom>
          <a:noFill/>
          <a:ln w="9525">
            <a:noFill/>
            <a:miter lim="800000"/>
            <a:headEnd/>
            <a:tailEnd/>
          </a:ln>
        </p:spPr>
      </p:pic>
      <p:pic>
        <p:nvPicPr>
          <p:cNvPr id="47108" name="Picture 4" descr="cropped-solarsystem"/>
          <p:cNvPicPr>
            <a:picLocks noChangeAspect="1" noChangeArrowheads="1"/>
          </p:cNvPicPr>
          <p:nvPr/>
        </p:nvPicPr>
        <p:blipFill>
          <a:blip r:embed="rId4"/>
          <a:srcRect/>
          <a:stretch>
            <a:fillRect/>
          </a:stretch>
        </p:blipFill>
        <p:spPr bwMode="auto">
          <a:xfrm>
            <a:off x="0" y="0"/>
            <a:ext cx="9144000" cy="1438275"/>
          </a:xfrm>
          <a:prstGeom prst="rect">
            <a:avLst/>
          </a:prstGeom>
          <a:noFill/>
          <a:ln w="9525">
            <a:noFill/>
            <a:miter lim="800000"/>
            <a:headEnd/>
            <a:tailEnd/>
          </a:ln>
        </p:spPr>
      </p:pic>
      <p:sp>
        <p:nvSpPr>
          <p:cNvPr id="5" name="Rectangle 4"/>
          <p:cNvSpPr/>
          <p:nvPr/>
        </p:nvSpPr>
        <p:spPr>
          <a:xfrm>
            <a:off x="1500188" y="1214438"/>
            <a:ext cx="6643687" cy="1200329"/>
          </a:xfrm>
          <a:prstGeom prst="rect">
            <a:avLst/>
          </a:prstGeom>
        </p:spPr>
        <p:txBody>
          <a:bodyPr>
            <a:spAutoFit/>
          </a:bodyPr>
          <a:lstStyle/>
          <a:p>
            <a:pPr algn="ctr">
              <a:defRPr/>
            </a:pPr>
            <a:r>
              <a:rPr lang="en-US" sz="3600" b="1" dirty="0">
                <a:solidFill>
                  <a:srgbClr val="FF0000"/>
                </a:solidFill>
                <a:effectLst>
                  <a:outerShdw blurRad="38100" dist="38100" dir="2700000" algn="tl">
                    <a:srgbClr val="FFFFFF"/>
                  </a:outerShdw>
                </a:effectLst>
                <a:latin typeface="Tahoma" charset="0"/>
              </a:rPr>
              <a:t>GLAUCOMA</a:t>
            </a:r>
          </a:p>
          <a:p>
            <a:pPr algn="ctr">
              <a:defRPr/>
            </a:pPr>
            <a:r>
              <a:rPr lang="en-US" sz="3600" b="1" dirty="0">
                <a:solidFill>
                  <a:srgbClr val="FF0000"/>
                </a:solidFill>
                <a:effectLst>
                  <a:outerShdw blurRad="38100" dist="38100" dir="2700000" algn="tl">
                    <a:srgbClr val="FFFFFF"/>
                  </a:outerShdw>
                </a:effectLst>
                <a:latin typeface="Tahoma" charset="0"/>
              </a:rPr>
              <a:t>NEUROOPHTHALMOLOGY</a:t>
            </a:r>
          </a:p>
        </p:txBody>
      </p:sp>
    </p:spTree>
  </p:cSld>
  <p:clrMapOvr>
    <a:masterClrMapping/>
  </p:clrMapOvr>
  <p:transition>
    <p:blinds/>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2"/>
          <p:cNvSpPr>
            <a:spLocks noGrp="1" noChangeArrowheads="1"/>
          </p:cNvSpPr>
          <p:nvPr>
            <p:ph type="title" sz="quarter"/>
          </p:nvPr>
        </p:nvSpPr>
        <p:spPr>
          <a:xfrm>
            <a:off x="328635" y="-315416"/>
            <a:ext cx="8229600" cy="1139825"/>
          </a:xfrm>
        </p:spPr>
        <p:txBody>
          <a:bodyPr/>
          <a:lstStyle/>
          <a:p>
            <a:pPr eaLnBrk="1" hangingPunct="1">
              <a:defRPr/>
            </a:pPr>
            <a:r>
              <a:rPr lang="en-US" b="1" dirty="0"/>
              <a:t>OPHTHALMOSCOPY</a:t>
            </a:r>
          </a:p>
        </p:txBody>
      </p:sp>
      <p:pic>
        <p:nvPicPr>
          <p:cNvPr id="52227" name="Picture 3" descr="ophthalmoscope"/>
          <p:cNvPicPr>
            <a:picLocks noGrp="1" noChangeAspect="1" noChangeArrowheads="1"/>
          </p:cNvPicPr>
          <p:nvPr>
            <p:ph sz="quarter" idx="1"/>
          </p:nvPr>
        </p:nvPicPr>
        <p:blipFill>
          <a:blip r:embed="rId2"/>
          <a:srcRect/>
          <a:stretch>
            <a:fillRect/>
          </a:stretch>
        </p:blipFill>
        <p:spPr>
          <a:xfrm>
            <a:off x="827088" y="1196975"/>
            <a:ext cx="3313112" cy="2447925"/>
          </a:xfrm>
          <a:noFill/>
          <a:ln w="76200">
            <a:solidFill>
              <a:schemeClr val="accent1"/>
            </a:solidFill>
          </a:ln>
        </p:spPr>
      </p:pic>
      <p:pic>
        <p:nvPicPr>
          <p:cNvPr id="52228" name="Picture 4" descr="exam-retina-260x172"/>
          <p:cNvPicPr>
            <a:picLocks noGrp="1" noChangeAspect="1" noChangeArrowheads="1"/>
          </p:cNvPicPr>
          <p:nvPr>
            <p:ph sz="quarter" idx="2"/>
          </p:nvPr>
        </p:nvPicPr>
        <p:blipFill>
          <a:blip r:embed="rId3"/>
          <a:srcRect/>
          <a:stretch>
            <a:fillRect/>
          </a:stretch>
        </p:blipFill>
        <p:spPr>
          <a:xfrm>
            <a:off x="4787900" y="1196975"/>
            <a:ext cx="3455988" cy="2376488"/>
          </a:xfrm>
          <a:noFill/>
          <a:ln w="76200">
            <a:solidFill>
              <a:schemeClr val="accent1"/>
            </a:solidFill>
          </a:ln>
        </p:spPr>
      </p:pic>
      <p:pic>
        <p:nvPicPr>
          <p:cNvPr id="52229" name="Picture 5" descr="Picture2"/>
          <p:cNvPicPr>
            <a:picLocks noGrp="1" noChangeAspect="1" noChangeArrowheads="1"/>
          </p:cNvPicPr>
          <p:nvPr>
            <p:ph sz="quarter" idx="3"/>
          </p:nvPr>
        </p:nvPicPr>
        <p:blipFill>
          <a:blip r:embed="rId4"/>
          <a:srcRect/>
          <a:stretch>
            <a:fillRect/>
          </a:stretch>
        </p:blipFill>
        <p:spPr>
          <a:xfrm>
            <a:off x="827088" y="3789363"/>
            <a:ext cx="3316287" cy="2447925"/>
          </a:xfrm>
          <a:noFill/>
          <a:ln w="76200">
            <a:solidFill>
              <a:schemeClr val="accent1"/>
            </a:solidFill>
          </a:ln>
        </p:spPr>
      </p:pic>
      <p:pic>
        <p:nvPicPr>
          <p:cNvPr id="52230" name="Picture 6" descr="offenwinkel2"/>
          <p:cNvPicPr>
            <a:picLocks noGrp="1" noChangeAspect="1" noChangeArrowheads="1"/>
          </p:cNvPicPr>
          <p:nvPr>
            <p:ph sz="quarter" idx="4"/>
          </p:nvPr>
        </p:nvPicPr>
        <p:blipFill>
          <a:blip r:embed="rId5"/>
          <a:srcRect/>
          <a:stretch>
            <a:fillRect/>
          </a:stretch>
        </p:blipFill>
        <p:spPr>
          <a:xfrm>
            <a:off x="4500563" y="3716338"/>
            <a:ext cx="4032250" cy="2997200"/>
          </a:xfrm>
          <a:noFill/>
          <a:ln w="76200">
            <a:solidFill>
              <a:schemeClr val="accent2"/>
            </a:solidFill>
          </a:ln>
        </p:spPr>
      </p:pic>
      <p:pic>
        <p:nvPicPr>
          <p:cNvPr id="52231" name="Picture 7" descr="logosrv pri;a mibiln"/>
          <p:cNvPicPr>
            <a:picLocks noChangeAspect="1" noChangeArrowheads="1" noCrop="1"/>
          </p:cNvPicPr>
          <p:nvPr/>
        </p:nvPicPr>
        <p:blipFill>
          <a:blip r:embed="rId6"/>
          <a:srcRect/>
          <a:stretch>
            <a:fillRect/>
          </a:stretch>
        </p:blipFill>
        <p:spPr bwMode="auto">
          <a:xfrm>
            <a:off x="7451725" y="3789363"/>
            <a:ext cx="962025" cy="76200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pic>
        <p:nvPicPr>
          <p:cNvPr id="64515" name="Picture 2" descr="C:\Users\Katarina\Desktop\an0038-200x281.jpg"/>
          <p:cNvPicPr>
            <a:picLocks noChangeAspect="1" noChangeArrowheads="1"/>
          </p:cNvPicPr>
          <p:nvPr/>
        </p:nvPicPr>
        <p:blipFill>
          <a:blip r:embed="rId2"/>
          <a:srcRect/>
          <a:stretch>
            <a:fillRect/>
          </a:stretch>
        </p:blipFill>
        <p:spPr bwMode="auto">
          <a:xfrm>
            <a:off x="214313" y="225425"/>
            <a:ext cx="4500562" cy="6022975"/>
          </a:xfrm>
          <a:prstGeom prst="rect">
            <a:avLst/>
          </a:prstGeom>
          <a:noFill/>
          <a:ln w="9525">
            <a:noFill/>
            <a:miter lim="800000"/>
            <a:headEnd/>
            <a:tailEnd/>
          </a:ln>
        </p:spPr>
      </p:pic>
      <p:pic>
        <p:nvPicPr>
          <p:cNvPr id="64516" name="Picture 2" descr="C:\Users\Katarina\Desktop\an0038-200x281.jpg"/>
          <p:cNvPicPr>
            <a:picLocks noGrp="1" noChangeAspect="1" noChangeArrowheads="1"/>
          </p:cNvPicPr>
          <p:nvPr>
            <p:ph idx="1"/>
          </p:nvPr>
        </p:nvPicPr>
        <p:blipFill>
          <a:blip r:embed="rId2"/>
          <a:srcRect/>
          <a:stretch>
            <a:fillRect/>
          </a:stretch>
        </p:blipFill>
        <p:spPr>
          <a:xfrm>
            <a:off x="4714875" y="214313"/>
            <a:ext cx="4294188" cy="6034087"/>
          </a:xfrm>
          <a:noFill/>
        </p:spPr>
      </p:pic>
    </p:spTree>
  </p:cSld>
  <p:clrMapOvr>
    <a:masterClrMapping/>
  </p:clrMapOvr>
  <p:transition>
    <p:blinds/>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76"/>
            <a:ext cx="8229600" cy="1143000"/>
          </a:xfrm>
        </p:spPr>
        <p:txBody>
          <a:bodyPr/>
          <a:lstStyle/>
          <a:p>
            <a:pPr>
              <a:defRPr/>
            </a:pPr>
            <a:r>
              <a:rPr lang="en-US" sz="4400" b="1" i="1" dirty="0"/>
              <a:t>PAPILA STAGNANS</a:t>
            </a:r>
            <a:endParaRPr lang="en-US" dirty="0"/>
          </a:p>
        </p:txBody>
      </p:sp>
      <p:sp>
        <p:nvSpPr>
          <p:cNvPr id="3" name="Content Placeholder 2"/>
          <p:cNvSpPr>
            <a:spLocks noGrp="1"/>
          </p:cNvSpPr>
          <p:nvPr>
            <p:ph idx="1"/>
          </p:nvPr>
        </p:nvSpPr>
        <p:spPr>
          <a:xfrm>
            <a:off x="251520" y="1412776"/>
            <a:ext cx="8229600" cy="5257800"/>
          </a:xfrm>
        </p:spPr>
        <p:txBody>
          <a:bodyPr/>
          <a:lstStyle/>
          <a:p>
            <a:pPr>
              <a:defRPr/>
            </a:pPr>
            <a:r>
              <a:rPr lang="en-US" dirty="0"/>
              <a:t>Disturbed balance between intraocular, intracranial and tissue pressure in the optic nerve mass and</a:t>
            </a:r>
            <a:r>
              <a:rPr lang="sr-Latn-RS" dirty="0"/>
              <a:t> </a:t>
            </a:r>
            <a:r>
              <a:rPr lang="sr-Latn-RS" dirty="0" err="1"/>
              <a:t>the</a:t>
            </a:r>
            <a:r>
              <a:rPr lang="en-US" dirty="0"/>
              <a:t> lamina cribrosa.</a:t>
            </a:r>
          </a:p>
          <a:p>
            <a:pPr>
              <a:defRPr/>
            </a:pPr>
            <a:r>
              <a:rPr lang="en-US" dirty="0"/>
              <a:t>Due to the lack of septal connective tissue between the optic axons on the papilla, edema occurs due to increased intracranial pressure.</a:t>
            </a:r>
          </a:p>
          <a:p>
            <a:pPr>
              <a:defRPr/>
            </a:pPr>
            <a:r>
              <a:rPr lang="sr-Latn-RS" dirty="0" err="1"/>
              <a:t>The</a:t>
            </a:r>
            <a:r>
              <a:rPr lang="sr-Latn-RS" dirty="0"/>
              <a:t> </a:t>
            </a:r>
            <a:r>
              <a:rPr lang="en-US" dirty="0"/>
              <a:t>Frontal and </a:t>
            </a:r>
            <a:r>
              <a:rPr lang="sr-Latn-RS" dirty="0"/>
              <a:t>P</a:t>
            </a:r>
            <a:r>
              <a:rPr lang="en-US" dirty="0" err="1"/>
              <a:t>arietal</a:t>
            </a:r>
            <a:r>
              <a:rPr lang="en-US" dirty="0"/>
              <a:t> </a:t>
            </a:r>
            <a:r>
              <a:rPr lang="sr-Latn-RS" dirty="0"/>
              <a:t>T</a:t>
            </a:r>
            <a:r>
              <a:rPr lang="en-US" dirty="0" err="1"/>
              <a:t>umors</a:t>
            </a:r>
            <a:r>
              <a:rPr lang="en-US" dirty="0"/>
              <a:t> cause stagnant papilla...</a:t>
            </a:r>
          </a:p>
        </p:txBody>
      </p:sp>
    </p:spTree>
  </p:cSld>
  <p:clrMapOvr>
    <a:masterClrMapping/>
  </p:clrMapOvr>
  <p:transition>
    <p:blinds/>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337" y="692696"/>
            <a:ext cx="8229600" cy="1258888"/>
          </a:xfrm>
        </p:spPr>
        <p:txBody>
          <a:bodyPr/>
          <a:lstStyle/>
          <a:p>
            <a:pPr>
              <a:defRPr/>
            </a:pPr>
            <a:r>
              <a:rPr lang="en-US" sz="4400" b="1" i="1" dirty="0"/>
              <a:t>PAPILA STAGNANS</a:t>
            </a:r>
            <a:br>
              <a:rPr lang="en-US" sz="4400" dirty="0"/>
            </a:br>
            <a:endParaRPr lang="en-US" dirty="0"/>
          </a:p>
        </p:txBody>
      </p:sp>
      <p:sp>
        <p:nvSpPr>
          <p:cNvPr id="3" name="Content Placeholder 2"/>
          <p:cNvSpPr>
            <a:spLocks noGrp="1"/>
          </p:cNvSpPr>
          <p:nvPr>
            <p:ph idx="1"/>
          </p:nvPr>
        </p:nvSpPr>
        <p:spPr>
          <a:xfrm>
            <a:off x="207168" y="2060848"/>
            <a:ext cx="8643937" cy="4495800"/>
          </a:xfrm>
        </p:spPr>
        <p:txBody>
          <a:bodyPr/>
          <a:lstStyle/>
          <a:p>
            <a:pPr>
              <a:defRPr/>
            </a:pPr>
            <a:r>
              <a:rPr lang="en-US" dirty="0"/>
              <a:t>Vision loss is minor, or</a:t>
            </a:r>
            <a:r>
              <a:rPr lang="sr-Latn-RS" dirty="0"/>
              <a:t> </a:t>
            </a:r>
            <a:r>
              <a:rPr lang="sr-Latn-RS" dirty="0" err="1"/>
              <a:t>the</a:t>
            </a:r>
            <a:r>
              <a:rPr lang="en-US" dirty="0"/>
              <a:t> transitory blindness.</a:t>
            </a:r>
          </a:p>
          <a:p>
            <a:pPr>
              <a:defRPr/>
            </a:pPr>
            <a:r>
              <a:rPr lang="en-US" dirty="0"/>
              <a:t>The therapy is neuroophthalmological and/or neurosurgical methods,...</a:t>
            </a:r>
          </a:p>
          <a:p>
            <a:pPr>
              <a:defRPr/>
            </a:pPr>
            <a:r>
              <a:rPr lang="en-US" dirty="0"/>
              <a:t>If the condition is chronic, atrophy of the papilla occurs, when visual acuity drops to amaurosis.</a:t>
            </a:r>
          </a:p>
        </p:txBody>
      </p:sp>
    </p:spTree>
  </p:cSld>
  <p:clrMapOvr>
    <a:masterClrMapping/>
  </p:clrMapOvr>
  <p:transition>
    <p:blinds/>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4" descr="gr 2 obrada"/>
          <p:cNvPicPr>
            <a:picLocks noChangeAspect="1" noChangeArrowheads="1"/>
          </p:cNvPicPr>
          <p:nvPr/>
        </p:nvPicPr>
        <p:blipFill>
          <a:blip r:embed="rId2"/>
          <a:srcRect/>
          <a:stretch>
            <a:fillRect/>
          </a:stretch>
        </p:blipFill>
        <p:spPr bwMode="auto">
          <a:xfrm>
            <a:off x="323850" y="0"/>
            <a:ext cx="3995738" cy="3136900"/>
          </a:xfrm>
          <a:prstGeom prst="rect">
            <a:avLst/>
          </a:prstGeom>
          <a:noFill/>
          <a:ln w="9525">
            <a:noFill/>
            <a:miter lim="800000"/>
            <a:headEnd/>
            <a:tailEnd/>
          </a:ln>
        </p:spPr>
      </p:pic>
      <p:pic>
        <p:nvPicPr>
          <p:cNvPr id="67587" name="Picture 5" descr="veliki gr 4 obrada"/>
          <p:cNvPicPr>
            <a:picLocks noChangeAspect="1" noChangeArrowheads="1"/>
          </p:cNvPicPr>
          <p:nvPr/>
        </p:nvPicPr>
        <p:blipFill>
          <a:blip r:embed="rId3"/>
          <a:srcRect/>
          <a:stretch>
            <a:fillRect/>
          </a:stretch>
        </p:blipFill>
        <p:spPr bwMode="auto">
          <a:xfrm>
            <a:off x="468313" y="3309938"/>
            <a:ext cx="3548062" cy="3548062"/>
          </a:xfrm>
          <a:prstGeom prst="rect">
            <a:avLst/>
          </a:prstGeom>
          <a:noFill/>
          <a:ln w="9525">
            <a:noFill/>
            <a:miter lim="800000"/>
            <a:headEnd/>
            <a:tailEnd/>
          </a:ln>
        </p:spPr>
      </p:pic>
      <p:pic>
        <p:nvPicPr>
          <p:cNvPr id="67588" name="Picture 6" descr="Fig3-Papillgrademoderate-co obrada"/>
          <p:cNvPicPr>
            <a:picLocks noChangeAspect="1" noChangeArrowheads="1"/>
          </p:cNvPicPr>
          <p:nvPr/>
        </p:nvPicPr>
        <p:blipFill>
          <a:blip r:embed="rId4"/>
          <a:srcRect/>
          <a:stretch>
            <a:fillRect/>
          </a:stretch>
        </p:blipFill>
        <p:spPr bwMode="auto">
          <a:xfrm>
            <a:off x="4716463" y="0"/>
            <a:ext cx="3960812" cy="3530600"/>
          </a:xfrm>
          <a:prstGeom prst="rect">
            <a:avLst/>
          </a:prstGeom>
          <a:noFill/>
          <a:ln w="9525">
            <a:noFill/>
            <a:miter lim="800000"/>
            <a:headEnd/>
            <a:tailEnd/>
          </a:ln>
        </p:spPr>
      </p:pic>
      <p:pic>
        <p:nvPicPr>
          <p:cNvPr id="67589" name="Picture 7" descr="Fig3-severe-papil-copy obrada"/>
          <p:cNvPicPr>
            <a:picLocks noChangeAspect="1" noChangeArrowheads="1"/>
          </p:cNvPicPr>
          <p:nvPr/>
        </p:nvPicPr>
        <p:blipFill>
          <a:blip r:embed="rId5"/>
          <a:srcRect/>
          <a:stretch>
            <a:fillRect/>
          </a:stretch>
        </p:blipFill>
        <p:spPr bwMode="auto">
          <a:xfrm>
            <a:off x="4716463" y="3646488"/>
            <a:ext cx="4284662" cy="3211512"/>
          </a:xfrm>
          <a:prstGeom prst="rect">
            <a:avLst/>
          </a:prstGeom>
          <a:noFill/>
          <a:ln w="9525">
            <a:noFill/>
            <a:miter lim="800000"/>
            <a:headEnd/>
            <a:tailEnd/>
          </a:ln>
        </p:spPr>
      </p:pic>
      <p:sp>
        <p:nvSpPr>
          <p:cNvPr id="67590" name="Rectangle 5"/>
          <p:cNvSpPr>
            <a:spLocks noChangeArrowheads="1"/>
          </p:cNvSpPr>
          <p:nvPr/>
        </p:nvSpPr>
        <p:spPr bwMode="auto">
          <a:xfrm>
            <a:off x="2071688" y="3000375"/>
            <a:ext cx="5092700" cy="708025"/>
          </a:xfrm>
          <a:prstGeom prst="rect">
            <a:avLst/>
          </a:prstGeom>
          <a:noFill/>
          <a:ln w="9525">
            <a:noFill/>
            <a:miter lim="800000"/>
            <a:headEnd/>
            <a:tailEnd/>
          </a:ln>
        </p:spPr>
        <p:txBody>
          <a:bodyPr wrap="none">
            <a:spAutoFit/>
          </a:bodyPr>
          <a:lstStyle/>
          <a:p>
            <a:r>
              <a:rPr lang="en-US" sz="4000" b="1" i="1" dirty="0"/>
              <a:t>PAPILA STAGNANS</a:t>
            </a:r>
            <a:endParaRPr lang="en-US" sz="4000" dirty="0"/>
          </a:p>
        </p:txBody>
      </p:sp>
    </p:spTree>
  </p:cSld>
  <p:clrMapOvr>
    <a:masterClrMapping/>
  </p:clrMapOvr>
  <p:transition>
    <p:blinds/>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258888"/>
          </a:xfrm>
        </p:spPr>
        <p:txBody>
          <a:bodyPr/>
          <a:lstStyle/>
          <a:p>
            <a:pPr>
              <a:defRPr/>
            </a:pPr>
            <a:r>
              <a:rPr lang="en-US" dirty="0"/>
              <a:t>AND,</a:t>
            </a:r>
            <a:r>
              <a:rPr lang="sr-Cyrl-RS" dirty="0"/>
              <a:t>...</a:t>
            </a:r>
            <a:endParaRPr lang="en-US" dirty="0"/>
          </a:p>
        </p:txBody>
      </p:sp>
      <p:sp>
        <p:nvSpPr>
          <p:cNvPr id="3" name="Content Placeholder 2"/>
          <p:cNvSpPr>
            <a:spLocks noGrp="1"/>
          </p:cNvSpPr>
          <p:nvPr>
            <p:ph idx="1"/>
          </p:nvPr>
        </p:nvSpPr>
        <p:spPr>
          <a:xfrm>
            <a:off x="323528" y="764704"/>
            <a:ext cx="8229600" cy="4530725"/>
          </a:xfrm>
        </p:spPr>
        <p:txBody>
          <a:bodyPr/>
          <a:lstStyle/>
          <a:p>
            <a:pPr algn="just">
              <a:defRPr/>
            </a:pPr>
            <a:r>
              <a:rPr lang="en-US" dirty="0"/>
              <a:t>The optic nerve begins with </a:t>
            </a:r>
            <a:r>
              <a:rPr lang="sr-Latn-RS" dirty="0" err="1"/>
              <a:t>the</a:t>
            </a:r>
            <a:r>
              <a:rPr lang="en-US" dirty="0"/>
              <a:t> papilla</a:t>
            </a:r>
            <a:r>
              <a:rPr lang="sr-Latn-RS" dirty="0"/>
              <a:t> nervi optici,</a:t>
            </a:r>
            <a:r>
              <a:rPr lang="en-US" dirty="0"/>
              <a:t> and passes through the cribriform lamina, where the axons are unmyelinated and associated with</a:t>
            </a:r>
            <a:r>
              <a:rPr lang="sr-Latn-RS" dirty="0"/>
              <a:t> </a:t>
            </a:r>
            <a:r>
              <a:rPr lang="sr-Latn-RS" dirty="0" err="1"/>
              <a:t>the</a:t>
            </a:r>
            <a:r>
              <a:rPr lang="en-US" dirty="0"/>
              <a:t> </a:t>
            </a:r>
            <a:r>
              <a:rPr lang="en-US" dirty="0" err="1"/>
              <a:t>astroglial</a:t>
            </a:r>
            <a:r>
              <a:rPr lang="en-US" dirty="0"/>
              <a:t> processes.</a:t>
            </a:r>
          </a:p>
          <a:p>
            <a:pPr algn="just">
              <a:defRPr/>
            </a:pPr>
            <a:r>
              <a:rPr lang="en-US" dirty="0"/>
              <a:t>When passing through the sclera, the fibers become myelinated and surrounded by</a:t>
            </a:r>
            <a:r>
              <a:rPr lang="sr-Latn-RS" dirty="0"/>
              <a:t> </a:t>
            </a:r>
            <a:r>
              <a:rPr lang="sr-Latn-RS" dirty="0" err="1"/>
              <a:t>the</a:t>
            </a:r>
            <a:r>
              <a:rPr lang="en-US" dirty="0"/>
              <a:t> oligodendrocytes, </a:t>
            </a:r>
            <a:r>
              <a:rPr lang="en-US" dirty="0" err="1"/>
              <a:t>glioblasts</a:t>
            </a:r>
            <a:r>
              <a:rPr lang="en-US" dirty="0"/>
              <a:t>, astrocytes and neuroglial cells, as the </a:t>
            </a:r>
            <a:r>
              <a:rPr lang="sr-Latn-RS" dirty="0"/>
              <a:t>(3)</a:t>
            </a:r>
            <a:r>
              <a:rPr lang="en-US" dirty="0"/>
              <a:t>three-dimensional network.</a:t>
            </a:r>
          </a:p>
        </p:txBody>
      </p:sp>
    </p:spTree>
  </p:cSld>
  <p:clrMapOvr>
    <a:masterClrMapping/>
  </p:clrMapOvr>
  <p:transition>
    <p:blinds/>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4" descr="angiografija obr"/>
          <p:cNvPicPr>
            <a:picLocks noChangeAspect="1" noChangeArrowheads="1"/>
          </p:cNvPicPr>
          <p:nvPr/>
        </p:nvPicPr>
        <p:blipFill>
          <a:blip r:embed="rId2"/>
          <a:srcRect/>
          <a:stretch>
            <a:fillRect/>
          </a:stretch>
        </p:blipFill>
        <p:spPr bwMode="auto">
          <a:xfrm>
            <a:off x="323850" y="1628775"/>
            <a:ext cx="4176713" cy="3514725"/>
          </a:xfrm>
          <a:prstGeom prst="rect">
            <a:avLst/>
          </a:prstGeom>
          <a:noFill/>
          <a:ln w="9525">
            <a:noFill/>
            <a:miter lim="800000"/>
            <a:headEnd/>
            <a:tailEnd/>
          </a:ln>
        </p:spPr>
      </p:pic>
      <p:pic>
        <p:nvPicPr>
          <p:cNvPr id="68611" name="Picture 6"/>
          <p:cNvPicPr>
            <a:picLocks noChangeAspect="1" noChangeArrowheads="1"/>
          </p:cNvPicPr>
          <p:nvPr/>
        </p:nvPicPr>
        <p:blipFill>
          <a:blip r:embed="rId3"/>
          <a:srcRect/>
          <a:stretch>
            <a:fillRect/>
          </a:stretch>
        </p:blipFill>
        <p:spPr bwMode="auto">
          <a:xfrm>
            <a:off x="4714875" y="1643063"/>
            <a:ext cx="4175125" cy="3500437"/>
          </a:xfrm>
          <a:prstGeom prst="rect">
            <a:avLst/>
          </a:prstGeom>
          <a:noFill/>
          <a:ln w="9525" algn="ctr">
            <a:noFill/>
            <a:miter lim="800000"/>
            <a:headEnd/>
            <a:tailEnd/>
          </a:ln>
        </p:spPr>
      </p:pic>
      <p:sp>
        <p:nvSpPr>
          <p:cNvPr id="68612" name="Rectangle 3"/>
          <p:cNvSpPr>
            <a:spLocks noChangeArrowheads="1"/>
          </p:cNvSpPr>
          <p:nvPr/>
        </p:nvSpPr>
        <p:spPr bwMode="auto">
          <a:xfrm>
            <a:off x="1714500" y="188640"/>
            <a:ext cx="5715000" cy="954107"/>
          </a:xfrm>
          <a:prstGeom prst="rect">
            <a:avLst/>
          </a:prstGeom>
          <a:noFill/>
          <a:ln w="9525">
            <a:noFill/>
            <a:miter lim="800000"/>
            <a:headEnd/>
            <a:tailEnd/>
          </a:ln>
        </p:spPr>
        <p:txBody>
          <a:bodyPr>
            <a:spAutoFit/>
          </a:bodyPr>
          <a:lstStyle/>
          <a:p>
            <a:pPr algn="ctr"/>
            <a:r>
              <a:rPr lang="en-US" sz="2800" b="1" i="1" dirty="0"/>
              <a:t>PAPILA STAGNANS, </a:t>
            </a:r>
            <a:r>
              <a:rPr lang="sr-Latn-RS" sz="2800" b="1" i="1" dirty="0"/>
              <a:t>….,</a:t>
            </a:r>
            <a:r>
              <a:rPr lang="en-US" sz="2800" b="1" i="1" dirty="0"/>
              <a:t>EHO/sonography</a:t>
            </a:r>
          </a:p>
        </p:txBody>
      </p:sp>
    </p:spTree>
  </p:cSld>
  <p:clrMapOvr>
    <a:masterClrMapping/>
  </p:clrMapOvr>
  <p:transition>
    <p:blinds/>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714375"/>
            <a:ext cx="8229600" cy="1143000"/>
          </a:xfrm>
        </p:spPr>
        <p:txBody>
          <a:bodyPr/>
          <a:lstStyle/>
          <a:p>
            <a:pPr>
              <a:defRPr/>
            </a:pPr>
            <a:r>
              <a:rPr lang="en-US" b="1" i="1" dirty="0"/>
              <a:t>Foster Kennedy </a:t>
            </a:r>
            <a:r>
              <a:rPr lang="en-US" b="1" i="1" dirty="0" err="1"/>
              <a:t>Syndroma</a:t>
            </a:r>
            <a:br>
              <a:rPr lang="en-US" dirty="0"/>
            </a:br>
            <a:endParaRPr lang="en-US" dirty="0"/>
          </a:p>
        </p:txBody>
      </p:sp>
      <p:sp>
        <p:nvSpPr>
          <p:cNvPr id="3" name="Content Placeholder 2"/>
          <p:cNvSpPr>
            <a:spLocks noGrp="1"/>
          </p:cNvSpPr>
          <p:nvPr>
            <p:ph idx="1"/>
          </p:nvPr>
        </p:nvSpPr>
        <p:spPr>
          <a:xfrm>
            <a:off x="179512" y="1556792"/>
            <a:ext cx="8229600" cy="4495800"/>
          </a:xfrm>
        </p:spPr>
        <p:txBody>
          <a:bodyPr/>
          <a:lstStyle/>
          <a:p>
            <a:pPr algn="just">
              <a:defRPr/>
            </a:pPr>
            <a:r>
              <a:rPr lang="sr-Cyrl-RS" dirty="0"/>
              <a:t>Е</a:t>
            </a:r>
            <a:r>
              <a:rPr lang="en-US" dirty="0" err="1"/>
              <a:t>dema</a:t>
            </a:r>
            <a:r>
              <a:rPr lang="en-US" dirty="0"/>
              <a:t> is expressed on the contralateral side, when the tumor presses on the one optic, which is then atrophic, and on the other side, due to increased intracranial pressure, the stagnant papilla is formed, the lamina cribrosa is pushed forward.</a:t>
            </a:r>
          </a:p>
          <a:p>
            <a:pPr algn="just">
              <a:defRPr/>
            </a:pPr>
            <a:r>
              <a:rPr lang="en-US" dirty="0"/>
              <a:t>It is the </a:t>
            </a:r>
            <a:r>
              <a:rPr lang="sr-Latn-RS" dirty="0"/>
              <a:t>T</a:t>
            </a:r>
            <a:r>
              <a:rPr lang="en-US" dirty="0" err="1"/>
              <a:t>umor</a:t>
            </a:r>
            <a:r>
              <a:rPr lang="en-US" dirty="0"/>
              <a:t> of the </a:t>
            </a:r>
            <a:r>
              <a:rPr lang="sr-Latn-RS" dirty="0"/>
              <a:t>F</a:t>
            </a:r>
            <a:r>
              <a:rPr lang="en-US" dirty="0" err="1"/>
              <a:t>rontal</a:t>
            </a:r>
            <a:r>
              <a:rPr lang="en-US" dirty="0"/>
              <a:t> regions.</a:t>
            </a:r>
            <a:endParaRPr lang="sr-Cyrl-RS" dirty="0"/>
          </a:p>
        </p:txBody>
      </p:sp>
    </p:spTree>
  </p:cSld>
  <p:clrMapOvr>
    <a:masterClrMapping/>
  </p:clrMapOvr>
  <p:transition>
    <p:blinds/>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4" descr="BIH F2 obr"/>
          <p:cNvPicPr>
            <a:picLocks noChangeAspect="1" noChangeArrowheads="1"/>
          </p:cNvPicPr>
          <p:nvPr/>
        </p:nvPicPr>
        <p:blipFill>
          <a:blip r:embed="rId2"/>
          <a:srcRect/>
          <a:stretch>
            <a:fillRect/>
          </a:stretch>
        </p:blipFill>
        <p:spPr bwMode="auto">
          <a:xfrm>
            <a:off x="879" y="1844824"/>
            <a:ext cx="9144000" cy="3771900"/>
          </a:xfrm>
          <a:prstGeom prst="rect">
            <a:avLst/>
          </a:prstGeom>
          <a:noFill/>
          <a:ln w="9525">
            <a:noFill/>
            <a:miter lim="800000"/>
            <a:headEnd/>
            <a:tailEnd/>
          </a:ln>
        </p:spPr>
      </p:pic>
      <p:sp>
        <p:nvSpPr>
          <p:cNvPr id="70659" name="Rectangle 2"/>
          <p:cNvSpPr>
            <a:spLocks noChangeArrowheads="1"/>
          </p:cNvSpPr>
          <p:nvPr/>
        </p:nvSpPr>
        <p:spPr bwMode="auto">
          <a:xfrm>
            <a:off x="827584" y="476672"/>
            <a:ext cx="7770076" cy="707886"/>
          </a:xfrm>
          <a:prstGeom prst="rect">
            <a:avLst/>
          </a:prstGeom>
          <a:noFill/>
          <a:ln w="9525">
            <a:noFill/>
            <a:miter lim="800000"/>
            <a:headEnd/>
            <a:tailEnd/>
          </a:ln>
        </p:spPr>
        <p:txBody>
          <a:bodyPr wrap="none">
            <a:spAutoFit/>
          </a:bodyPr>
          <a:lstStyle/>
          <a:p>
            <a:r>
              <a:rPr lang="en-US" sz="4000" b="1" i="1" dirty="0"/>
              <a:t>Foster Kennedy </a:t>
            </a:r>
            <a:r>
              <a:rPr lang="en-US" sz="4000" b="1" i="1" dirty="0" err="1"/>
              <a:t>Syndroma</a:t>
            </a:r>
            <a:endParaRPr lang="en-US" sz="4000" dirty="0"/>
          </a:p>
        </p:txBody>
      </p:sp>
    </p:spTree>
  </p:cSld>
  <p:clrMapOvr>
    <a:masterClrMapping/>
  </p:clrMapOvr>
  <p:transition>
    <p:blinds/>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971" y="332656"/>
            <a:ext cx="8229600" cy="1143000"/>
          </a:xfrm>
        </p:spPr>
        <p:txBody>
          <a:bodyPr/>
          <a:lstStyle/>
          <a:p>
            <a:pPr>
              <a:defRPr/>
            </a:pPr>
            <a:r>
              <a:rPr lang="en-US" i="1" dirty="0" err="1"/>
              <a:t>Pseudopapillitis</a:t>
            </a:r>
            <a:r>
              <a:rPr lang="en-US" i="1" dirty="0"/>
              <a:t> vascularis</a:t>
            </a:r>
          </a:p>
        </p:txBody>
      </p:sp>
      <p:sp>
        <p:nvSpPr>
          <p:cNvPr id="3" name="Content Placeholder 2"/>
          <p:cNvSpPr>
            <a:spLocks noGrp="1"/>
          </p:cNvSpPr>
          <p:nvPr>
            <p:ph idx="1"/>
          </p:nvPr>
        </p:nvSpPr>
        <p:spPr>
          <a:xfrm>
            <a:off x="21771" y="1988840"/>
            <a:ext cx="9144000" cy="5572125"/>
          </a:xfrm>
        </p:spPr>
        <p:txBody>
          <a:bodyPr/>
          <a:lstStyle/>
          <a:p>
            <a:pPr>
              <a:defRPr/>
            </a:pPr>
            <a:r>
              <a:rPr lang="sr-Latn-RS" dirty="0"/>
              <a:t>…</a:t>
            </a:r>
            <a:r>
              <a:rPr lang="en-US" dirty="0"/>
              <a:t>In elderly patients, with clinical signs of ischemic neuritis, in the form of</a:t>
            </a:r>
            <a:r>
              <a:rPr lang="sr-Latn-RS" dirty="0"/>
              <a:t> </a:t>
            </a:r>
            <a:r>
              <a:rPr lang="sr-Latn-RS" dirty="0" err="1"/>
              <a:t>the</a:t>
            </a:r>
            <a:r>
              <a:rPr lang="en-US" dirty="0"/>
              <a:t> anterior ischemic optic neuropathy...</a:t>
            </a:r>
          </a:p>
          <a:p>
            <a:pPr>
              <a:defRPr/>
            </a:pPr>
            <a:r>
              <a:rPr lang="en-US" b="1" dirty="0" err="1"/>
              <a:t>Francosis</a:t>
            </a:r>
            <a:r>
              <a:rPr lang="en-US" dirty="0"/>
              <a:t> correlated with </a:t>
            </a:r>
            <a:r>
              <a:rPr lang="sr-Latn-RS" dirty="0" err="1"/>
              <a:t>the</a:t>
            </a:r>
            <a:r>
              <a:rPr lang="sr-Latn-RS" dirty="0"/>
              <a:t> </a:t>
            </a:r>
            <a:r>
              <a:rPr lang="en-US" dirty="0"/>
              <a:t>arteriosclerosis, </a:t>
            </a:r>
            <a:r>
              <a:rPr lang="sr-Latn-RS" dirty="0" err="1"/>
              <a:t>the</a:t>
            </a:r>
            <a:r>
              <a:rPr lang="sr-Latn-RS" dirty="0"/>
              <a:t> </a:t>
            </a:r>
            <a:r>
              <a:rPr lang="en-US" dirty="0"/>
              <a:t>temporal arteritis (</a:t>
            </a:r>
            <a:r>
              <a:rPr lang="en-US" b="1" dirty="0"/>
              <a:t>Horton</a:t>
            </a:r>
            <a:r>
              <a:rPr lang="en-US" dirty="0"/>
              <a:t>), </a:t>
            </a:r>
            <a:r>
              <a:rPr lang="sr-Latn-RS" dirty="0" err="1"/>
              <a:t>the</a:t>
            </a:r>
            <a:r>
              <a:rPr lang="sr-Latn-RS" dirty="0"/>
              <a:t> </a:t>
            </a:r>
            <a:r>
              <a:rPr lang="en-US" dirty="0"/>
              <a:t>posterior ciliary artery occlusion</a:t>
            </a:r>
            <a:r>
              <a:rPr lang="sr-Latn-RS" dirty="0"/>
              <a:t> as</a:t>
            </a:r>
            <a:r>
              <a:rPr lang="en-US" dirty="0"/>
              <a:t> vascular retrobulbar neuritis, normal findings, etc.</a:t>
            </a:r>
          </a:p>
        </p:txBody>
      </p:sp>
    </p:spTree>
  </p:cSld>
  <p:clrMapOvr>
    <a:masterClrMapping/>
  </p:clrMapOvr>
  <p:transition>
    <p:blinds/>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4" descr="neuritis a"/>
          <p:cNvPicPr>
            <a:picLocks noChangeAspect="1" noChangeArrowheads="1"/>
          </p:cNvPicPr>
          <p:nvPr/>
        </p:nvPicPr>
        <p:blipFill>
          <a:blip r:embed="rId2"/>
          <a:srcRect/>
          <a:stretch>
            <a:fillRect/>
          </a:stretch>
        </p:blipFill>
        <p:spPr bwMode="auto">
          <a:xfrm>
            <a:off x="179388" y="188913"/>
            <a:ext cx="4859337" cy="4111625"/>
          </a:xfrm>
          <a:prstGeom prst="rect">
            <a:avLst/>
          </a:prstGeom>
          <a:noFill/>
          <a:ln w="9525">
            <a:noFill/>
            <a:miter lim="800000"/>
            <a:headEnd/>
            <a:tailEnd/>
          </a:ln>
        </p:spPr>
      </p:pic>
      <p:pic>
        <p:nvPicPr>
          <p:cNvPr id="73731" name="Picture 5" descr="neuroretinitis a"/>
          <p:cNvPicPr>
            <a:picLocks noChangeAspect="1" noChangeArrowheads="1"/>
          </p:cNvPicPr>
          <p:nvPr/>
        </p:nvPicPr>
        <p:blipFill>
          <a:blip r:embed="rId3"/>
          <a:srcRect/>
          <a:stretch>
            <a:fillRect/>
          </a:stretch>
        </p:blipFill>
        <p:spPr bwMode="auto">
          <a:xfrm>
            <a:off x="4356100" y="2924175"/>
            <a:ext cx="4570413" cy="3713163"/>
          </a:xfrm>
          <a:prstGeom prst="rect">
            <a:avLst/>
          </a:prstGeom>
          <a:noFill/>
          <a:ln w="9525">
            <a:noFill/>
            <a:miter lim="800000"/>
            <a:headEnd/>
            <a:tailEnd/>
          </a:ln>
        </p:spPr>
      </p:pic>
      <p:pic>
        <p:nvPicPr>
          <p:cNvPr id="73732" name="Picture 4" descr="52a"/>
          <p:cNvPicPr>
            <a:picLocks noChangeAspect="1" noChangeArrowheads="1"/>
          </p:cNvPicPr>
          <p:nvPr/>
        </p:nvPicPr>
        <p:blipFill>
          <a:blip r:embed="rId4"/>
          <a:srcRect/>
          <a:stretch>
            <a:fillRect/>
          </a:stretch>
        </p:blipFill>
        <p:spPr bwMode="auto">
          <a:xfrm>
            <a:off x="5148263" y="0"/>
            <a:ext cx="3455987" cy="2879725"/>
          </a:xfrm>
          <a:prstGeom prst="rect">
            <a:avLst/>
          </a:prstGeom>
          <a:noFill/>
          <a:ln w="9525">
            <a:noFill/>
            <a:miter lim="800000"/>
            <a:headEnd/>
            <a:tailEnd/>
          </a:ln>
        </p:spPr>
      </p:pic>
      <p:sp>
        <p:nvSpPr>
          <p:cNvPr id="73733" name="Rectangle 4"/>
          <p:cNvSpPr>
            <a:spLocks noChangeArrowheads="1"/>
          </p:cNvSpPr>
          <p:nvPr/>
        </p:nvSpPr>
        <p:spPr bwMode="auto">
          <a:xfrm>
            <a:off x="214313" y="4714875"/>
            <a:ext cx="4572000" cy="1570038"/>
          </a:xfrm>
          <a:prstGeom prst="rect">
            <a:avLst/>
          </a:prstGeom>
          <a:noFill/>
          <a:ln w="9525">
            <a:noFill/>
            <a:miter lim="800000"/>
            <a:headEnd/>
            <a:tailEnd/>
          </a:ln>
        </p:spPr>
        <p:txBody>
          <a:bodyPr>
            <a:spAutoFit/>
          </a:bodyPr>
          <a:lstStyle/>
          <a:p>
            <a:r>
              <a:rPr lang="en-US" sz="3200" b="1" i="1" dirty="0"/>
              <a:t>PAPILITIS</a:t>
            </a:r>
            <a:r>
              <a:rPr lang="sr-Latn-RS" sz="3200" b="1" i="1" dirty="0"/>
              <a:t>,</a:t>
            </a:r>
            <a:r>
              <a:rPr lang="en-US" sz="3200" b="1" i="1" dirty="0"/>
              <a:t> </a:t>
            </a:r>
          </a:p>
          <a:p>
            <a:r>
              <a:rPr lang="en-US" sz="3200" b="1" i="1" dirty="0"/>
              <a:t>VASCULITIS</a:t>
            </a:r>
            <a:r>
              <a:rPr lang="sr-Latn-RS" sz="3200" b="1" i="1" dirty="0"/>
              <a:t>,</a:t>
            </a:r>
            <a:r>
              <a:rPr lang="en-US" sz="3200" b="1" i="1" dirty="0"/>
              <a:t> </a:t>
            </a:r>
          </a:p>
          <a:p>
            <a:r>
              <a:rPr lang="en-US" sz="3200" b="1" i="1" dirty="0"/>
              <a:t>MACULA PACKER</a:t>
            </a:r>
            <a:r>
              <a:rPr lang="sr-Latn-RS" sz="3200" b="1" i="1" dirty="0"/>
              <a:t>.</a:t>
            </a:r>
            <a:endParaRPr lang="en-US" sz="3200" b="1" i="1" dirty="0"/>
          </a:p>
        </p:txBody>
      </p:sp>
    </p:spTree>
  </p:cSld>
  <p:clrMapOvr>
    <a:masterClrMapping/>
  </p:clrMapOvr>
  <p:transition>
    <p:blinds/>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4" descr="fibrae medullares a"/>
          <p:cNvPicPr>
            <a:picLocks noChangeAspect="1" noChangeArrowheads="1"/>
          </p:cNvPicPr>
          <p:nvPr/>
        </p:nvPicPr>
        <p:blipFill>
          <a:blip r:embed="rId2"/>
          <a:srcRect/>
          <a:stretch>
            <a:fillRect/>
          </a:stretch>
        </p:blipFill>
        <p:spPr bwMode="auto">
          <a:xfrm>
            <a:off x="4729163" y="1628775"/>
            <a:ext cx="4414837" cy="4875213"/>
          </a:xfrm>
          <a:prstGeom prst="rect">
            <a:avLst/>
          </a:prstGeom>
          <a:noFill/>
          <a:ln w="9525">
            <a:noFill/>
            <a:miter lim="800000"/>
            <a:headEnd/>
            <a:tailEnd/>
          </a:ln>
        </p:spPr>
      </p:pic>
      <p:pic>
        <p:nvPicPr>
          <p:cNvPr id="74755" name="Picture 5"/>
          <p:cNvPicPr>
            <a:picLocks noChangeAspect="1" noChangeArrowheads="1"/>
          </p:cNvPicPr>
          <p:nvPr/>
        </p:nvPicPr>
        <p:blipFill>
          <a:blip r:embed="rId3"/>
          <a:srcRect/>
          <a:stretch>
            <a:fillRect/>
          </a:stretch>
        </p:blipFill>
        <p:spPr bwMode="auto">
          <a:xfrm>
            <a:off x="0" y="323850"/>
            <a:ext cx="4859338" cy="4248158"/>
          </a:xfrm>
          <a:prstGeom prst="rect">
            <a:avLst/>
          </a:prstGeom>
          <a:noFill/>
          <a:ln w="9525" algn="ctr">
            <a:noFill/>
            <a:miter lim="800000"/>
            <a:headEnd/>
            <a:tailEnd/>
          </a:ln>
        </p:spPr>
      </p:pic>
      <p:sp>
        <p:nvSpPr>
          <p:cNvPr id="74756" name="Rectangle 3"/>
          <p:cNvSpPr>
            <a:spLocks noChangeArrowheads="1"/>
          </p:cNvSpPr>
          <p:nvPr/>
        </p:nvSpPr>
        <p:spPr bwMode="auto">
          <a:xfrm>
            <a:off x="387601" y="3681660"/>
            <a:ext cx="8943474" cy="769441"/>
          </a:xfrm>
          <a:prstGeom prst="rect">
            <a:avLst/>
          </a:prstGeom>
          <a:noFill/>
          <a:ln w="9525">
            <a:noFill/>
            <a:miter lim="800000"/>
            <a:headEnd/>
            <a:tailEnd/>
          </a:ln>
        </p:spPr>
        <p:txBody>
          <a:bodyPr wrap="none">
            <a:spAutoFit/>
          </a:bodyPr>
          <a:lstStyle/>
          <a:p>
            <a:r>
              <a:rPr lang="en-US" sz="4400" b="1" i="1" dirty="0"/>
              <a:t>NEO…,FIBRAE MEDULARES</a:t>
            </a:r>
            <a:r>
              <a:rPr lang="sr-Cyrl-CS" sz="4400" b="1" i="1" dirty="0"/>
              <a:t> </a:t>
            </a:r>
            <a:endParaRPr lang="en-US" sz="4400" b="1" i="1" dirty="0"/>
          </a:p>
        </p:txBody>
      </p:sp>
    </p:spTree>
  </p:cSld>
  <p:clrMapOvr>
    <a:masterClrMapping/>
  </p:clrMapOvr>
  <p:transition>
    <p:blinds/>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C:\Users\Katarina\Desktop\20-21.jpg"/>
          <p:cNvPicPr>
            <a:picLocks noChangeAspect="1" noChangeArrowheads="1"/>
          </p:cNvPicPr>
          <p:nvPr/>
        </p:nvPicPr>
        <p:blipFill>
          <a:blip r:embed="rId2"/>
          <a:srcRect/>
          <a:stretch>
            <a:fillRect/>
          </a:stretch>
        </p:blipFill>
        <p:spPr bwMode="auto">
          <a:xfrm>
            <a:off x="0" y="857250"/>
            <a:ext cx="9612560" cy="5173663"/>
          </a:xfrm>
          <a:prstGeom prst="rect">
            <a:avLst/>
          </a:prstGeom>
          <a:noFill/>
          <a:ln w="9525">
            <a:noFill/>
            <a:miter lim="800000"/>
            <a:headEnd/>
            <a:tailEnd/>
          </a:ln>
        </p:spPr>
      </p:pic>
    </p:spTree>
  </p:cSld>
  <p:clrMapOvr>
    <a:masterClrMapping/>
  </p:clrMapOvr>
  <p:transition>
    <p:blinds/>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285750"/>
            <a:ext cx="8229600" cy="1143000"/>
          </a:xfrm>
        </p:spPr>
        <p:txBody>
          <a:bodyPr/>
          <a:lstStyle/>
          <a:p>
            <a:pPr>
              <a:defRPr/>
            </a:pPr>
            <a:r>
              <a:rPr lang="en-US" i="1"/>
              <a:t>MORBUS LEBER</a:t>
            </a:r>
          </a:p>
        </p:txBody>
      </p:sp>
      <p:sp>
        <p:nvSpPr>
          <p:cNvPr id="3" name="Content Placeholder 2"/>
          <p:cNvSpPr>
            <a:spLocks noGrp="1"/>
          </p:cNvSpPr>
          <p:nvPr>
            <p:ph idx="1"/>
          </p:nvPr>
        </p:nvSpPr>
        <p:spPr>
          <a:xfrm>
            <a:off x="204627" y="692696"/>
            <a:ext cx="8820472" cy="4495800"/>
          </a:xfrm>
        </p:spPr>
        <p:txBody>
          <a:bodyPr/>
          <a:lstStyle/>
          <a:p>
            <a:pPr algn="just">
              <a:defRPr/>
            </a:pPr>
            <a:r>
              <a:rPr lang="en-US" dirty="0"/>
              <a:t>Atrophy of the optic nerve in the form of severe retrobulbar neuritis,</a:t>
            </a:r>
            <a:r>
              <a:rPr lang="sr-Latn-RS" dirty="0"/>
              <a:t> </a:t>
            </a:r>
            <a:r>
              <a:rPr lang="sr-Latn-RS" dirty="0" err="1"/>
              <a:t>the</a:t>
            </a:r>
            <a:r>
              <a:rPr lang="en-US" dirty="0"/>
              <a:t> papillitis, in one eye, and after the few months in the other eye.</a:t>
            </a:r>
          </a:p>
          <a:p>
            <a:pPr algn="just">
              <a:defRPr/>
            </a:pPr>
            <a:r>
              <a:rPr lang="en-US" dirty="0"/>
              <a:t>Genetic mutation with optic </a:t>
            </a:r>
            <a:r>
              <a:rPr lang="en-US" dirty="0" err="1"/>
              <a:t>abiotrophy</a:t>
            </a:r>
            <a:r>
              <a:rPr lang="en-US" dirty="0"/>
              <a:t>. More often</a:t>
            </a:r>
            <a:r>
              <a:rPr lang="sr-Latn-RS" dirty="0"/>
              <a:t> in</a:t>
            </a:r>
            <a:r>
              <a:rPr lang="en-US" dirty="0"/>
              <a:t> men</a:t>
            </a:r>
            <a:r>
              <a:rPr lang="sr-Latn-RS" dirty="0"/>
              <a:t> </a:t>
            </a:r>
            <a:r>
              <a:rPr lang="sr-Latn-RS" dirty="0" err="1"/>
              <a:t>and</a:t>
            </a:r>
            <a:r>
              <a:rPr lang="en-US" dirty="0"/>
              <a:t> 18 - 24 years of age.</a:t>
            </a:r>
          </a:p>
          <a:p>
            <a:pPr algn="just">
              <a:defRPr/>
            </a:pPr>
            <a:r>
              <a:rPr lang="en-US" dirty="0"/>
              <a:t>Neurodegenerative changes in the medulla spinalis and</a:t>
            </a:r>
            <a:r>
              <a:rPr lang="sr-Latn-RS" dirty="0"/>
              <a:t> </a:t>
            </a:r>
            <a:r>
              <a:rPr lang="sr-Latn-RS" dirty="0" err="1"/>
              <a:t>the</a:t>
            </a:r>
            <a:r>
              <a:rPr lang="en-US" dirty="0"/>
              <a:t> peripheral nerves are described.</a:t>
            </a:r>
          </a:p>
          <a:p>
            <a:pPr algn="just">
              <a:defRPr/>
            </a:pPr>
            <a:r>
              <a:rPr lang="en-US" dirty="0"/>
              <a:t>The prognosis is bad, the therapy is effective</a:t>
            </a:r>
            <a:r>
              <a:rPr lang="sr-Latn-RS" dirty="0"/>
              <a:t>,…</a:t>
            </a:r>
            <a:endParaRPr lang="en-US" dirty="0"/>
          </a:p>
        </p:txBody>
      </p:sp>
    </p:spTree>
  </p:cSld>
  <p:clrMapOvr>
    <a:masterClrMapping/>
  </p:clrMapOvr>
  <p:transition>
    <p:blinds/>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4" descr="pseudo Foster-Kenedi obr"/>
          <p:cNvPicPr>
            <a:picLocks noChangeAspect="1" noChangeArrowheads="1"/>
          </p:cNvPicPr>
          <p:nvPr/>
        </p:nvPicPr>
        <p:blipFill>
          <a:blip r:embed="rId2"/>
          <a:srcRect/>
          <a:stretch>
            <a:fillRect/>
          </a:stretch>
        </p:blipFill>
        <p:spPr bwMode="auto">
          <a:xfrm>
            <a:off x="611188" y="549275"/>
            <a:ext cx="7896225" cy="5867400"/>
          </a:xfrm>
          <a:prstGeom prst="rect">
            <a:avLst/>
          </a:prstGeom>
          <a:noFill/>
          <a:ln w="9525">
            <a:noFill/>
            <a:miter lim="800000"/>
            <a:headEnd/>
            <a:tailEnd/>
          </a:ln>
        </p:spPr>
      </p:pic>
      <p:sp>
        <p:nvSpPr>
          <p:cNvPr id="77827" name="Rectangle 2"/>
          <p:cNvSpPr>
            <a:spLocks noChangeArrowheads="1"/>
          </p:cNvSpPr>
          <p:nvPr/>
        </p:nvSpPr>
        <p:spPr bwMode="auto">
          <a:xfrm>
            <a:off x="2357438" y="1428750"/>
            <a:ext cx="5766322" cy="1446550"/>
          </a:xfrm>
          <a:prstGeom prst="rect">
            <a:avLst/>
          </a:prstGeom>
          <a:noFill/>
          <a:ln w="9525">
            <a:noFill/>
            <a:miter lim="800000"/>
            <a:headEnd/>
            <a:tailEnd/>
          </a:ln>
        </p:spPr>
        <p:txBody>
          <a:bodyPr wrap="none">
            <a:spAutoFit/>
          </a:bodyPr>
          <a:lstStyle/>
          <a:p>
            <a:r>
              <a:rPr lang="en-US" sz="4400" b="1" i="1" dirty="0"/>
              <a:t>ATROPHY PNO</a:t>
            </a:r>
          </a:p>
          <a:p>
            <a:r>
              <a:rPr lang="en-US" sz="4400" b="1" i="1" dirty="0"/>
              <a:t>ASCED /  DESCED</a:t>
            </a:r>
            <a:endParaRPr lang="en-US" sz="4400" dirty="0"/>
          </a:p>
        </p:txBody>
      </p:sp>
    </p:spTree>
  </p:cSld>
  <p:clrMapOvr>
    <a:masterClrMapping/>
  </p:clrMapOvr>
  <p:transition>
    <p:blinds/>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5" descr="drusen1 velika"/>
          <p:cNvPicPr>
            <a:picLocks noChangeAspect="1" noChangeArrowheads="1"/>
          </p:cNvPicPr>
          <p:nvPr/>
        </p:nvPicPr>
        <p:blipFill>
          <a:blip r:embed="rId2"/>
          <a:srcRect/>
          <a:stretch>
            <a:fillRect/>
          </a:stretch>
        </p:blipFill>
        <p:spPr bwMode="auto">
          <a:xfrm>
            <a:off x="0" y="0"/>
            <a:ext cx="5435600" cy="4076700"/>
          </a:xfrm>
          <a:prstGeom prst="rect">
            <a:avLst/>
          </a:prstGeom>
          <a:noFill/>
          <a:ln w="9525">
            <a:noFill/>
            <a:miter lim="800000"/>
            <a:headEnd/>
            <a:tailEnd/>
          </a:ln>
        </p:spPr>
      </p:pic>
      <p:pic>
        <p:nvPicPr>
          <p:cNvPr id="78851" name="Picture 9"/>
          <p:cNvPicPr>
            <a:picLocks noChangeAspect="1" noChangeArrowheads="1"/>
          </p:cNvPicPr>
          <p:nvPr/>
        </p:nvPicPr>
        <p:blipFill>
          <a:blip r:embed="rId3"/>
          <a:srcRect/>
          <a:stretch>
            <a:fillRect/>
          </a:stretch>
        </p:blipFill>
        <p:spPr bwMode="auto">
          <a:xfrm>
            <a:off x="4087813" y="3062288"/>
            <a:ext cx="5056187" cy="3795712"/>
          </a:xfrm>
          <a:prstGeom prst="rect">
            <a:avLst/>
          </a:prstGeom>
          <a:noFill/>
          <a:ln w="9525" algn="ctr">
            <a:noFill/>
            <a:miter lim="800000"/>
            <a:headEnd/>
            <a:tailEnd/>
          </a:ln>
        </p:spPr>
      </p:pic>
      <p:sp>
        <p:nvSpPr>
          <p:cNvPr id="78852" name="Rectangle 3"/>
          <p:cNvSpPr>
            <a:spLocks noChangeArrowheads="1"/>
          </p:cNvSpPr>
          <p:nvPr/>
        </p:nvSpPr>
        <p:spPr bwMode="auto">
          <a:xfrm>
            <a:off x="2643188" y="2643188"/>
            <a:ext cx="4276725" cy="584200"/>
          </a:xfrm>
          <a:prstGeom prst="rect">
            <a:avLst/>
          </a:prstGeom>
          <a:noFill/>
          <a:ln w="9525">
            <a:noFill/>
            <a:miter lim="800000"/>
            <a:headEnd/>
            <a:tailEnd/>
          </a:ln>
        </p:spPr>
        <p:txBody>
          <a:bodyPr wrap="none">
            <a:spAutoFit/>
          </a:bodyPr>
          <a:lstStyle/>
          <a:p>
            <a:r>
              <a:rPr lang="en-US" sz="3200" b="1" i="1"/>
              <a:t>AMAUROSIS FUGAX</a:t>
            </a:r>
            <a:endParaRPr lang="en-US" sz="3200" b="1"/>
          </a:p>
        </p:txBody>
      </p:sp>
    </p:spTree>
  </p:cSld>
  <p:clrMapOvr>
    <a:masterClrMapping/>
  </p:clrMapOvr>
  <p:transition>
    <p:blinds/>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87424"/>
            <a:ext cx="8229600" cy="1258888"/>
          </a:xfrm>
        </p:spPr>
        <p:txBody>
          <a:bodyPr/>
          <a:lstStyle/>
          <a:p>
            <a:pPr>
              <a:defRPr/>
            </a:pPr>
            <a:r>
              <a:rPr lang="en-US" dirty="0"/>
              <a:t>AND,</a:t>
            </a:r>
            <a:r>
              <a:rPr lang="sr-Cyrl-RS" dirty="0"/>
              <a:t>...</a:t>
            </a:r>
            <a:endParaRPr lang="en-US" dirty="0"/>
          </a:p>
        </p:txBody>
      </p:sp>
      <p:sp>
        <p:nvSpPr>
          <p:cNvPr id="3" name="Content Placeholder 2"/>
          <p:cNvSpPr>
            <a:spLocks noGrp="1"/>
          </p:cNvSpPr>
          <p:nvPr>
            <p:ph idx="1"/>
          </p:nvPr>
        </p:nvSpPr>
        <p:spPr>
          <a:xfrm>
            <a:off x="457200" y="1268760"/>
            <a:ext cx="8229600" cy="4530725"/>
          </a:xfrm>
        </p:spPr>
        <p:txBody>
          <a:bodyPr/>
          <a:lstStyle/>
          <a:p>
            <a:pPr algn="just">
              <a:defRPr/>
            </a:pPr>
            <a:r>
              <a:rPr lang="en-US" dirty="0"/>
              <a:t>AKSOPLASMA of the neuron</a:t>
            </a:r>
            <a:r>
              <a:rPr lang="sr-Latn-RS" dirty="0"/>
              <a:t> -</a:t>
            </a:r>
            <a:r>
              <a:rPr lang="en-US" dirty="0"/>
              <a:t> itself contains</a:t>
            </a:r>
            <a:r>
              <a:rPr lang="sr-Latn-RS" dirty="0"/>
              <a:t> </a:t>
            </a:r>
            <a:r>
              <a:rPr lang="sr-Latn-RS" dirty="0" err="1"/>
              <a:t>of</a:t>
            </a:r>
            <a:r>
              <a:rPr lang="sr-Latn-RS" dirty="0"/>
              <a:t> </a:t>
            </a:r>
            <a:r>
              <a:rPr lang="sr-Latn-RS" dirty="0" err="1"/>
              <a:t>the</a:t>
            </a:r>
            <a:r>
              <a:rPr lang="en-US" dirty="0"/>
              <a:t> neurofilaments, </a:t>
            </a:r>
            <a:endParaRPr lang="sr-Cyrl-RS" dirty="0"/>
          </a:p>
          <a:p>
            <a:pPr algn="just">
              <a:buFont typeface="Wingdings" pitchFamily="2" charset="2"/>
              <a:buNone/>
              <a:defRPr/>
            </a:pPr>
            <a:r>
              <a:rPr lang="sr-Cyrl-RS" dirty="0"/>
              <a:t>	</a:t>
            </a:r>
            <a:r>
              <a:rPr lang="en-US" dirty="0"/>
              <a:t>60-70 </a:t>
            </a:r>
            <a:r>
              <a:rPr lang="en-US" dirty="0" err="1"/>
              <a:t>μm</a:t>
            </a:r>
            <a:r>
              <a:rPr lang="sr-Latn-RS" dirty="0"/>
              <a:t>,</a:t>
            </a:r>
            <a:r>
              <a:rPr lang="en-US" dirty="0"/>
              <a:t> and longitudinally oriented</a:t>
            </a:r>
            <a:r>
              <a:rPr lang="sr-Latn-RS" dirty="0"/>
              <a:t> </a:t>
            </a:r>
            <a:r>
              <a:rPr lang="sr-Latn-RS" dirty="0" err="1"/>
              <a:t>the</a:t>
            </a:r>
            <a:r>
              <a:rPr lang="en-US" dirty="0"/>
              <a:t> microtubules with the diameter about 200-250 </a:t>
            </a:r>
            <a:r>
              <a:rPr lang="en-US" dirty="0" err="1"/>
              <a:t>μm</a:t>
            </a:r>
            <a:r>
              <a:rPr lang="sr-Cyrl-RS" dirty="0"/>
              <a:t>.</a:t>
            </a:r>
            <a:endParaRPr lang="en-US" dirty="0"/>
          </a:p>
          <a:p>
            <a:pPr algn="just">
              <a:buFont typeface="Wingdings" pitchFamily="2" charset="2"/>
              <a:buNone/>
              <a:defRPr/>
            </a:pPr>
            <a:r>
              <a:rPr lang="en-US" dirty="0"/>
              <a:t>  The blood vessels of the </a:t>
            </a:r>
            <a:r>
              <a:rPr lang="en-US" dirty="0" err="1"/>
              <a:t>prelamellar</a:t>
            </a:r>
            <a:r>
              <a:rPr lang="en-US" dirty="0"/>
              <a:t> part of the optic</a:t>
            </a:r>
            <a:r>
              <a:rPr lang="sr-Latn-RS" dirty="0"/>
              <a:t> nerve</a:t>
            </a:r>
            <a:r>
              <a:rPr lang="en-US" dirty="0"/>
              <a:t> are arterioles and capillaries, originating from the choroid, as </a:t>
            </a:r>
            <a:r>
              <a:rPr lang="sr-Latn-RS" dirty="0"/>
              <a:t>he</a:t>
            </a:r>
            <a:r>
              <a:rPr lang="en-US" dirty="0"/>
              <a:t> </a:t>
            </a:r>
            <a:r>
              <a:rPr lang="en-US" dirty="0" err="1"/>
              <a:t>pialnutritional</a:t>
            </a:r>
            <a:r>
              <a:rPr lang="en-US" dirty="0"/>
              <a:t> system, </a:t>
            </a:r>
            <a:r>
              <a:rPr lang="sr-Latn-RS" dirty="0"/>
              <a:t> as </a:t>
            </a:r>
            <a:r>
              <a:rPr lang="en-US" dirty="0"/>
              <a:t>ZINOV-ring and ACR-ae.</a:t>
            </a:r>
            <a:endParaRPr lang="sr-Cyrl-RS" dirty="0"/>
          </a:p>
        </p:txBody>
      </p:sp>
    </p:spTree>
  </p:cSld>
  <p:clrMapOvr>
    <a:masterClrMapping/>
  </p:clrMapOvr>
  <p:transition>
    <p:blinds/>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29" y="0"/>
            <a:ext cx="8229600" cy="1258888"/>
          </a:xfrm>
        </p:spPr>
        <p:txBody>
          <a:bodyPr/>
          <a:lstStyle/>
          <a:p>
            <a:pPr>
              <a:defRPr/>
            </a:pPr>
            <a:r>
              <a:rPr lang="sr-Cyrl-RS" dirty="0"/>
              <a:t>	</a:t>
            </a:r>
            <a:r>
              <a:rPr lang="en-US" i="1" dirty="0"/>
              <a:t>AMAUROSIS FUGAX</a:t>
            </a:r>
          </a:p>
        </p:txBody>
      </p:sp>
      <p:sp>
        <p:nvSpPr>
          <p:cNvPr id="3" name="Content Placeholder 2"/>
          <p:cNvSpPr>
            <a:spLocks noGrp="1"/>
          </p:cNvSpPr>
          <p:nvPr>
            <p:ph idx="1"/>
          </p:nvPr>
        </p:nvSpPr>
        <p:spPr>
          <a:xfrm>
            <a:off x="457200" y="1602769"/>
            <a:ext cx="8229600" cy="5257800"/>
          </a:xfrm>
        </p:spPr>
        <p:txBody>
          <a:bodyPr/>
          <a:lstStyle/>
          <a:p>
            <a:pPr algn="just">
              <a:defRPr/>
            </a:pPr>
            <a:r>
              <a:rPr lang="sr-Latn-RS" dirty="0" err="1"/>
              <a:t>Transient</a:t>
            </a:r>
            <a:r>
              <a:rPr lang="sr-Latn-RS" dirty="0"/>
              <a:t> </a:t>
            </a:r>
            <a:r>
              <a:rPr lang="sr-Latn-RS" dirty="0" err="1"/>
              <a:t>loss</a:t>
            </a:r>
            <a:r>
              <a:rPr lang="sr-Latn-RS" dirty="0"/>
              <a:t> </a:t>
            </a:r>
            <a:r>
              <a:rPr lang="sr-Latn-RS" dirty="0" err="1"/>
              <a:t>of</a:t>
            </a:r>
            <a:r>
              <a:rPr lang="sr-Latn-RS" dirty="0"/>
              <a:t> </a:t>
            </a:r>
            <a:r>
              <a:rPr lang="sr-Latn-RS" dirty="0" err="1"/>
              <a:t>vision</a:t>
            </a:r>
            <a:r>
              <a:rPr lang="sr-Latn-RS" dirty="0"/>
              <a:t> </a:t>
            </a:r>
            <a:r>
              <a:rPr lang="sr-Latn-RS" dirty="0" err="1"/>
              <a:t>monocular</a:t>
            </a:r>
            <a:r>
              <a:rPr lang="sr-Latn-RS" dirty="0"/>
              <a:t>...</a:t>
            </a:r>
            <a:endParaRPr lang="en-US" dirty="0"/>
          </a:p>
          <a:p>
            <a:pPr algn="just">
              <a:defRPr/>
            </a:pPr>
            <a:r>
              <a:rPr lang="sr-Latn-RS" dirty="0" err="1"/>
              <a:t>Transient</a:t>
            </a:r>
            <a:r>
              <a:rPr lang="sr-Latn-RS" dirty="0"/>
              <a:t> </a:t>
            </a:r>
            <a:r>
              <a:rPr lang="sr-Latn-RS" dirty="0" err="1"/>
              <a:t>the</a:t>
            </a:r>
            <a:r>
              <a:rPr lang="sr-Latn-RS" dirty="0"/>
              <a:t> </a:t>
            </a:r>
            <a:r>
              <a:rPr lang="sr-Latn-RS" dirty="0" err="1"/>
              <a:t>ocular</a:t>
            </a:r>
            <a:r>
              <a:rPr lang="sr-Latn-RS" dirty="0"/>
              <a:t> </a:t>
            </a:r>
            <a:r>
              <a:rPr lang="sr-Latn-RS" dirty="0" err="1"/>
              <a:t>ischemia</a:t>
            </a:r>
            <a:r>
              <a:rPr lang="sr-Latn-RS" dirty="0"/>
              <a:t>, </a:t>
            </a:r>
            <a:r>
              <a:rPr lang="en-US" dirty="0"/>
              <a:t>the</a:t>
            </a:r>
            <a:r>
              <a:rPr lang="sr-Latn-RS" dirty="0"/>
              <a:t> </a:t>
            </a:r>
            <a:r>
              <a:rPr lang="sr-Latn-RS" dirty="0" err="1"/>
              <a:t>variant</a:t>
            </a:r>
            <a:r>
              <a:rPr lang="sr-Latn-RS" dirty="0"/>
              <a:t> </a:t>
            </a:r>
            <a:r>
              <a:rPr lang="sr-Latn-RS" dirty="0" err="1"/>
              <a:t>of</a:t>
            </a:r>
            <a:r>
              <a:rPr lang="sr-Latn-RS" dirty="0"/>
              <a:t> </a:t>
            </a:r>
            <a:r>
              <a:rPr lang="sr-Latn-RS" dirty="0" err="1"/>
              <a:t>carotid-arterial</a:t>
            </a:r>
            <a:r>
              <a:rPr lang="sr-Latn-RS" dirty="0"/>
              <a:t> </a:t>
            </a:r>
            <a:r>
              <a:rPr lang="sr-Latn-RS" dirty="0" err="1"/>
              <a:t>distribution</a:t>
            </a:r>
            <a:r>
              <a:rPr lang="sr-Latn-RS" dirty="0"/>
              <a:t> </a:t>
            </a:r>
            <a:r>
              <a:rPr lang="sr-Latn-RS" dirty="0" err="1"/>
              <a:t>of</a:t>
            </a:r>
            <a:r>
              <a:rPr lang="sr-Latn-RS" dirty="0"/>
              <a:t> </a:t>
            </a:r>
            <a:r>
              <a:rPr lang="sr-Latn-RS" dirty="0" err="1"/>
              <a:t>transient</a:t>
            </a:r>
            <a:r>
              <a:rPr lang="sr-Latn-RS" dirty="0"/>
              <a:t> </a:t>
            </a:r>
            <a:r>
              <a:rPr lang="sr-Latn-RS" dirty="0" err="1"/>
              <a:t>the</a:t>
            </a:r>
            <a:r>
              <a:rPr lang="sr-Latn-RS" dirty="0"/>
              <a:t> </a:t>
            </a:r>
            <a:r>
              <a:rPr lang="sr-Latn-RS" dirty="0" err="1"/>
              <a:t>ischemic</a:t>
            </a:r>
            <a:r>
              <a:rPr lang="sr-Latn-RS" dirty="0"/>
              <a:t> </a:t>
            </a:r>
            <a:r>
              <a:rPr lang="sr-Latn-RS" dirty="0" err="1"/>
              <a:t>attacks</a:t>
            </a:r>
            <a:r>
              <a:rPr lang="sr-Latn-RS" dirty="0"/>
              <a:t> (TIA),</a:t>
            </a:r>
            <a:r>
              <a:rPr lang="en-US" dirty="0"/>
              <a:t> </a:t>
            </a:r>
            <a:r>
              <a:rPr lang="sr-Latn-RS" dirty="0" err="1"/>
              <a:t>with</a:t>
            </a:r>
            <a:r>
              <a:rPr lang="sr-Latn-RS" dirty="0"/>
              <a:t> </a:t>
            </a:r>
            <a:r>
              <a:rPr lang="sr-Latn-RS" dirty="0" err="1"/>
              <a:t>the</a:t>
            </a:r>
            <a:r>
              <a:rPr lang="sr-Latn-RS" dirty="0"/>
              <a:t> </a:t>
            </a:r>
            <a:r>
              <a:rPr lang="sr-Latn-RS" dirty="0" err="1"/>
              <a:t>embolism</a:t>
            </a:r>
            <a:r>
              <a:rPr lang="sr-Latn-RS" dirty="0"/>
              <a:t> in </a:t>
            </a:r>
            <a:r>
              <a:rPr lang="sr-Latn-RS" dirty="0" err="1"/>
              <a:t>cerebrovascular-diseases</a:t>
            </a:r>
            <a:r>
              <a:rPr lang="sr-Latn-RS" dirty="0"/>
              <a:t>, </a:t>
            </a:r>
            <a:r>
              <a:rPr lang="sr-Latn-RS" dirty="0" err="1"/>
              <a:t>angiospasm</a:t>
            </a:r>
            <a:r>
              <a:rPr lang="sr-Latn-RS" dirty="0"/>
              <a:t>, </a:t>
            </a:r>
            <a:r>
              <a:rPr lang="sr-Latn-RS" dirty="0" err="1"/>
              <a:t>arteritis</a:t>
            </a:r>
            <a:r>
              <a:rPr lang="sr-Latn-RS" dirty="0"/>
              <a:t>, </a:t>
            </a:r>
            <a:r>
              <a:rPr lang="sr-Latn-RS" dirty="0" err="1"/>
              <a:t>arterial</a:t>
            </a:r>
            <a:r>
              <a:rPr lang="sr-Latn-RS" dirty="0"/>
              <a:t> </a:t>
            </a:r>
            <a:r>
              <a:rPr lang="sr-Latn-RS" dirty="0" err="1"/>
              <a:t>injury</a:t>
            </a:r>
            <a:r>
              <a:rPr lang="sr-Latn-RS" dirty="0"/>
              <a:t>, </a:t>
            </a:r>
            <a:r>
              <a:rPr lang="sr-Latn-RS" dirty="0" err="1"/>
              <a:t>dissection,myeloproliferative</a:t>
            </a:r>
            <a:r>
              <a:rPr lang="sr-Latn-RS" dirty="0"/>
              <a:t> </a:t>
            </a:r>
            <a:r>
              <a:rPr lang="sr-Latn-RS" dirty="0" err="1"/>
              <a:t>diseases</a:t>
            </a:r>
            <a:r>
              <a:rPr lang="en-US" dirty="0"/>
              <a:t>,</a:t>
            </a:r>
            <a:r>
              <a:rPr lang="sr-Latn-RS" dirty="0"/>
              <a:t>...</a:t>
            </a:r>
            <a:r>
              <a:rPr lang="sr-Cyrl-RS" dirty="0"/>
              <a:t>  </a:t>
            </a:r>
          </a:p>
          <a:p>
            <a:pPr>
              <a:defRPr/>
            </a:pPr>
            <a:endParaRPr lang="sr-Cyrl-RS" dirty="0"/>
          </a:p>
          <a:p>
            <a:pPr>
              <a:defRPr/>
            </a:pPr>
            <a:endParaRPr lang="en-US" dirty="0"/>
          </a:p>
        </p:txBody>
      </p:sp>
    </p:spTree>
  </p:cSld>
  <p:clrMapOvr>
    <a:masterClrMapping/>
  </p:clrMapOvr>
  <p:transition>
    <p:blinds/>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84996" name="Picture 2" descr="C:\Users\Katarina\Desktop\arteriole2_09172004.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blinds/>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0867" y="-99392"/>
            <a:ext cx="8229600" cy="1258888"/>
          </a:xfrm>
        </p:spPr>
        <p:txBody>
          <a:bodyPr/>
          <a:lstStyle/>
          <a:p>
            <a:pPr>
              <a:defRPr/>
            </a:pPr>
            <a:r>
              <a:rPr lang="en-US" dirty="0"/>
              <a:t>AND,</a:t>
            </a:r>
            <a:r>
              <a:rPr lang="sr-Cyrl-RS" dirty="0"/>
              <a:t>...</a:t>
            </a:r>
            <a:endParaRPr lang="en-US" dirty="0"/>
          </a:p>
        </p:txBody>
      </p:sp>
      <p:sp>
        <p:nvSpPr>
          <p:cNvPr id="3" name="Content Placeholder 2"/>
          <p:cNvSpPr>
            <a:spLocks noGrp="1"/>
          </p:cNvSpPr>
          <p:nvPr>
            <p:ph idx="1"/>
          </p:nvPr>
        </p:nvSpPr>
        <p:spPr>
          <a:xfrm>
            <a:off x="149975" y="1484784"/>
            <a:ext cx="8786842" cy="4530725"/>
          </a:xfrm>
        </p:spPr>
        <p:txBody>
          <a:bodyPr/>
          <a:lstStyle/>
          <a:p>
            <a:pPr algn="just">
              <a:defRPr/>
            </a:pPr>
            <a:r>
              <a:rPr lang="en-US" dirty="0"/>
              <a:t>Bright, yellowish and lipid emboli of </a:t>
            </a:r>
            <a:r>
              <a:rPr lang="en-US" dirty="0" err="1"/>
              <a:t>Hollenhorst</a:t>
            </a:r>
            <a:r>
              <a:rPr lang="en-US" dirty="0"/>
              <a:t> </a:t>
            </a:r>
            <a:r>
              <a:rPr lang="en-US" dirty="0" err="1"/>
              <a:t>plaques,in</a:t>
            </a:r>
            <a:r>
              <a:rPr lang="en-US" dirty="0"/>
              <a:t> bifurcations of arteries, in arteriosclerosis of carotid arteries and/or aortic arch disease...</a:t>
            </a:r>
          </a:p>
          <a:p>
            <a:pPr algn="just">
              <a:defRPr/>
            </a:pPr>
            <a:r>
              <a:rPr lang="en-US" dirty="0"/>
              <a:t>Calcified embolus, migrating, matte-white in </a:t>
            </a:r>
            <a:r>
              <a:rPr lang="en-US" dirty="0" err="1"/>
              <a:t>color,after</a:t>
            </a:r>
            <a:r>
              <a:rPr lang="en-US" dirty="0"/>
              <a:t> operations and from rheumatic valvular and other </a:t>
            </a:r>
            <a:r>
              <a:rPr lang="en-US" dirty="0" err="1"/>
              <a:t>vegetationsand</a:t>
            </a:r>
            <a:r>
              <a:rPr lang="en-US" dirty="0"/>
              <a:t> it's...</a:t>
            </a:r>
          </a:p>
        </p:txBody>
      </p:sp>
    </p:spTree>
  </p:cSld>
  <p:clrMapOvr>
    <a:masterClrMapping/>
  </p:clrMapOvr>
  <p:transition>
    <p:blinds/>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ChangeArrowheads="1"/>
          </p:cNvSpPr>
          <p:nvPr>
            <p:ph type="title"/>
          </p:nvPr>
        </p:nvSpPr>
        <p:spPr/>
        <p:txBody>
          <a:bodyPr/>
          <a:lstStyle/>
          <a:p>
            <a:pPr eaLnBrk="1" hangingPunct="1">
              <a:defRPr/>
            </a:pPr>
            <a:endParaRPr lang="en-US"/>
          </a:p>
        </p:txBody>
      </p:sp>
      <p:sp>
        <p:nvSpPr>
          <p:cNvPr id="362499" name="Rectangle 3"/>
          <p:cNvSpPr>
            <a:spLocks noGrp="1" noChangeArrowheads="1"/>
          </p:cNvSpPr>
          <p:nvPr>
            <p:ph type="body" idx="1"/>
          </p:nvPr>
        </p:nvSpPr>
        <p:spPr/>
        <p:txBody>
          <a:bodyPr/>
          <a:lstStyle/>
          <a:p>
            <a:pPr eaLnBrk="1" hangingPunct="1">
              <a:defRPr/>
            </a:pPr>
            <a:endParaRPr lang="en-US"/>
          </a:p>
        </p:txBody>
      </p:sp>
      <p:pic>
        <p:nvPicPr>
          <p:cNvPr id="86020" name="Picture 4" descr="ForPat5"/>
          <p:cNvPicPr>
            <a:picLocks noChangeAspect="1" noChangeArrowheads="1"/>
          </p:cNvPicPr>
          <p:nvPr/>
        </p:nvPicPr>
        <p:blipFill>
          <a:blip r:embed="rId2"/>
          <a:srcRect/>
          <a:stretch>
            <a:fillRect/>
          </a:stretch>
        </p:blipFill>
        <p:spPr bwMode="auto">
          <a:xfrm>
            <a:off x="-1238250" y="-1423988"/>
            <a:ext cx="11620500" cy="9705976"/>
          </a:xfrm>
          <a:prstGeom prst="rect">
            <a:avLst/>
          </a:prstGeom>
          <a:noFill/>
          <a:ln w="9525">
            <a:noFill/>
            <a:miter lim="800000"/>
            <a:headEnd/>
            <a:tailEnd/>
          </a:ln>
        </p:spPr>
      </p:pic>
      <p:pic>
        <p:nvPicPr>
          <p:cNvPr id="86021" name="Picture 5" descr="68054"/>
          <p:cNvPicPr>
            <a:picLocks noChangeAspect="1" noChangeArrowheads="1" noCrop="1"/>
          </p:cNvPicPr>
          <p:nvPr/>
        </p:nvPicPr>
        <p:blipFill>
          <a:blip r:embed="rId3"/>
          <a:srcRect/>
          <a:stretch>
            <a:fillRect/>
          </a:stretch>
        </p:blipFill>
        <p:spPr bwMode="auto">
          <a:xfrm>
            <a:off x="7704138" y="5661025"/>
            <a:ext cx="1439862" cy="1436688"/>
          </a:xfrm>
          <a:prstGeom prst="rect">
            <a:avLst/>
          </a:prstGeom>
          <a:noFill/>
          <a:ln w="9525">
            <a:noFill/>
            <a:miter lim="800000"/>
            <a:headEnd/>
            <a:tailEnd/>
          </a:ln>
        </p:spPr>
      </p:pic>
    </p:spTree>
  </p:cSld>
  <p:clrMapOvr>
    <a:masterClrMapping/>
  </p:clrMapOvr>
  <p:transition>
    <p:blinds/>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511" y="-171400"/>
            <a:ext cx="8229600" cy="1258888"/>
          </a:xfrm>
        </p:spPr>
        <p:txBody>
          <a:bodyPr/>
          <a:lstStyle/>
          <a:p>
            <a:pPr>
              <a:defRPr/>
            </a:pPr>
            <a:r>
              <a:rPr lang="en-US" i="1" dirty="0" err="1"/>
              <a:t>Neuroretinopathia</a:t>
            </a:r>
            <a:r>
              <a:rPr lang="en-US" i="1" dirty="0"/>
              <a:t> </a:t>
            </a:r>
            <a:r>
              <a:rPr lang="en-US" i="1" dirty="0" err="1"/>
              <a:t>hypertensiva</a:t>
            </a:r>
            <a:endParaRPr lang="en-US" i="1" dirty="0"/>
          </a:p>
        </p:txBody>
      </p:sp>
      <p:sp>
        <p:nvSpPr>
          <p:cNvPr id="3" name="Content Placeholder 2"/>
          <p:cNvSpPr>
            <a:spLocks noGrp="1"/>
          </p:cNvSpPr>
          <p:nvPr>
            <p:ph idx="1"/>
          </p:nvPr>
        </p:nvSpPr>
        <p:spPr/>
        <p:txBody>
          <a:bodyPr/>
          <a:lstStyle/>
          <a:p>
            <a:pPr>
              <a:defRPr/>
            </a:pPr>
            <a:endParaRPr lang="en-US"/>
          </a:p>
        </p:txBody>
      </p:sp>
      <p:pic>
        <p:nvPicPr>
          <p:cNvPr id="89092" name="Picture 2" descr="C:\Users\Katarina\Desktop\retinopatia-hipertensiva-2-728.jpg"/>
          <p:cNvPicPr>
            <a:picLocks noChangeAspect="1" noChangeArrowheads="1"/>
          </p:cNvPicPr>
          <p:nvPr/>
        </p:nvPicPr>
        <p:blipFill>
          <a:blip r:embed="rId2"/>
          <a:srcRect/>
          <a:stretch>
            <a:fillRect/>
          </a:stretch>
        </p:blipFill>
        <p:spPr bwMode="auto">
          <a:xfrm>
            <a:off x="375217" y="1268760"/>
            <a:ext cx="8358188" cy="5357812"/>
          </a:xfrm>
          <a:prstGeom prst="rect">
            <a:avLst/>
          </a:prstGeom>
          <a:noFill/>
          <a:ln w="9525">
            <a:noFill/>
            <a:miter lim="800000"/>
            <a:headEnd/>
            <a:tailEnd/>
          </a:ln>
        </p:spPr>
      </p:pic>
    </p:spTree>
  </p:cSld>
  <p:clrMapOvr>
    <a:masterClrMapping/>
  </p:clrMapOvr>
  <p:transition>
    <p:blinds/>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7188"/>
            <a:ext cx="8229600" cy="1143000"/>
          </a:xfrm>
        </p:spPr>
        <p:txBody>
          <a:bodyPr/>
          <a:lstStyle/>
          <a:p>
            <a:pPr>
              <a:defRPr/>
            </a:pPr>
            <a:r>
              <a:rPr lang="sr-Cyrl-RS"/>
              <a:t>		</a:t>
            </a:r>
            <a:r>
              <a:rPr lang="en-US" i="1"/>
              <a:t>Evulsio / Avulsio n. optici</a:t>
            </a:r>
            <a:br>
              <a:rPr lang="en-US" i="1"/>
            </a:br>
            <a:r>
              <a:rPr lang="en-US" i="1"/>
              <a:t>Enucleatio bulbi</a:t>
            </a:r>
          </a:p>
        </p:txBody>
      </p:sp>
      <p:pic>
        <p:nvPicPr>
          <p:cNvPr id="91139" name="Picture 2" descr="C:\Users\Katarina\Desktop\Enucleatio bulbi\Ocno\Pacijent slike\2014-06-21 09.58.32.jpg"/>
          <p:cNvPicPr>
            <a:picLocks noGrp="1" noChangeAspect="1" noChangeArrowheads="1"/>
          </p:cNvPicPr>
          <p:nvPr>
            <p:ph idx="1"/>
          </p:nvPr>
        </p:nvPicPr>
        <p:blipFill>
          <a:blip r:embed="rId2"/>
          <a:srcRect/>
          <a:stretch>
            <a:fillRect/>
          </a:stretch>
        </p:blipFill>
        <p:spPr>
          <a:xfrm>
            <a:off x="1241425" y="1628800"/>
            <a:ext cx="6661150" cy="4995862"/>
          </a:xfrm>
          <a:noFill/>
        </p:spPr>
      </p:pic>
    </p:spTree>
  </p:cSld>
  <p:clrMapOvr>
    <a:masterClrMapping/>
  </p:clrMapOvr>
  <p:transition>
    <p:blinds/>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92164" name="Picture 2" descr="C:\Users\Katarina\Desktop\Nov 11 Fig 1.jpg"/>
          <p:cNvPicPr>
            <a:picLocks noChangeAspect="1" noChangeArrowheads="1"/>
          </p:cNvPicPr>
          <p:nvPr/>
        </p:nvPicPr>
        <p:blipFill>
          <a:blip r:embed="rId2"/>
          <a:srcRect/>
          <a:stretch>
            <a:fillRect/>
          </a:stretch>
        </p:blipFill>
        <p:spPr bwMode="auto">
          <a:xfrm>
            <a:off x="0" y="-30163"/>
            <a:ext cx="9144000" cy="6888163"/>
          </a:xfrm>
          <a:prstGeom prst="rect">
            <a:avLst/>
          </a:prstGeom>
          <a:noFill/>
          <a:ln w="9525">
            <a:noFill/>
            <a:miter lim="800000"/>
            <a:headEnd/>
            <a:tailEnd/>
          </a:ln>
        </p:spPr>
      </p:pic>
      <p:sp>
        <p:nvSpPr>
          <p:cNvPr id="92165" name="Rectangle 4"/>
          <p:cNvSpPr>
            <a:spLocks noChangeArrowheads="1"/>
          </p:cNvSpPr>
          <p:nvPr/>
        </p:nvSpPr>
        <p:spPr bwMode="auto">
          <a:xfrm>
            <a:off x="0" y="4500570"/>
            <a:ext cx="9553575" cy="1323439"/>
          </a:xfrm>
          <a:prstGeom prst="rect">
            <a:avLst/>
          </a:prstGeom>
          <a:noFill/>
          <a:ln w="9525">
            <a:noFill/>
            <a:miter lim="800000"/>
            <a:headEnd/>
            <a:tailEnd/>
          </a:ln>
        </p:spPr>
        <p:txBody>
          <a:bodyPr>
            <a:spAutoFit/>
          </a:bodyPr>
          <a:lstStyle/>
          <a:p>
            <a:r>
              <a:rPr lang="en-US" sz="4000" b="1" i="1" dirty="0"/>
              <a:t>POST MORTEM  RETONOBLASTOMA</a:t>
            </a:r>
            <a:endParaRPr lang="en-US" sz="4000" dirty="0"/>
          </a:p>
        </p:txBody>
      </p:sp>
    </p:spTree>
  </p:cSld>
  <p:clrMapOvr>
    <a:masterClrMapping/>
  </p:clrMapOvr>
  <p:transition>
    <p:blinds/>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680" y="-321975"/>
            <a:ext cx="8229600" cy="1143000"/>
          </a:xfrm>
        </p:spPr>
        <p:txBody>
          <a:bodyPr/>
          <a:lstStyle/>
          <a:p>
            <a:pPr>
              <a:defRPr/>
            </a:pPr>
            <a:r>
              <a:rPr lang="en-US" dirty="0"/>
              <a:t>ANOMALIES OF PAPILLA</a:t>
            </a:r>
            <a:r>
              <a:rPr lang="sr-Latn-RS" dirty="0"/>
              <a:t> </a:t>
            </a:r>
            <a:endParaRPr lang="en-US" dirty="0"/>
          </a:p>
        </p:txBody>
      </p:sp>
      <p:sp>
        <p:nvSpPr>
          <p:cNvPr id="3" name="Content Placeholder 2"/>
          <p:cNvSpPr>
            <a:spLocks noGrp="1"/>
          </p:cNvSpPr>
          <p:nvPr>
            <p:ph idx="1"/>
          </p:nvPr>
        </p:nvSpPr>
        <p:spPr>
          <a:xfrm>
            <a:off x="-108520" y="1052736"/>
            <a:ext cx="9144000" cy="4495800"/>
          </a:xfrm>
        </p:spPr>
        <p:txBody>
          <a:bodyPr/>
          <a:lstStyle/>
          <a:p>
            <a:pPr>
              <a:defRPr/>
            </a:pPr>
            <a:r>
              <a:rPr lang="en-US" dirty="0"/>
              <a:t>APLA</a:t>
            </a:r>
            <a:r>
              <a:rPr lang="sr-Latn-RS" dirty="0"/>
              <a:t>S</a:t>
            </a:r>
            <a:r>
              <a:rPr lang="en-US" dirty="0"/>
              <a:t>IA AND HYPOPLASIA PAPILLA</a:t>
            </a:r>
          </a:p>
          <a:p>
            <a:pPr>
              <a:defRPr/>
            </a:pPr>
            <a:r>
              <a:rPr lang="en-US" dirty="0"/>
              <a:t>ASSOCIATED WITH MICROCEPHALUS, HYDROPHTHALMUS, CONGENITAL GLAUCOMA</a:t>
            </a:r>
            <a:r>
              <a:rPr lang="sr-Latn-RS" dirty="0"/>
              <a:t>,</a:t>
            </a:r>
            <a:r>
              <a:rPr lang="en-US" dirty="0"/>
              <a:t>...</a:t>
            </a:r>
          </a:p>
          <a:p>
            <a:pPr>
              <a:defRPr/>
            </a:pPr>
            <a:r>
              <a:rPr lang="en-US" dirty="0"/>
              <a:t>MEGALOPAPILLA</a:t>
            </a:r>
          </a:p>
          <a:p>
            <a:pPr>
              <a:defRPr/>
            </a:pPr>
            <a:r>
              <a:rPr lang="en-US" dirty="0"/>
              <a:t>COLOB</a:t>
            </a:r>
            <a:r>
              <a:rPr lang="sr-Latn-RS" dirty="0"/>
              <a:t>O</a:t>
            </a:r>
            <a:r>
              <a:rPr lang="en-US" dirty="0"/>
              <a:t>M PAPILLA</a:t>
            </a:r>
          </a:p>
          <a:p>
            <a:pPr>
              <a:defRPr/>
            </a:pPr>
            <a:r>
              <a:rPr lang="en-US" dirty="0"/>
              <a:t>DOUBLE PAPILLA  </a:t>
            </a:r>
          </a:p>
          <a:p>
            <a:pPr>
              <a:defRPr/>
            </a:pPr>
            <a:r>
              <a:rPr lang="en-US" dirty="0"/>
              <a:t>FIBERS MEDULARES...</a:t>
            </a:r>
          </a:p>
          <a:p>
            <a:pPr>
              <a:defRPr/>
            </a:pPr>
            <a:r>
              <a:rPr lang="en-US" dirty="0"/>
              <a:t>MEMBRANE EPI</a:t>
            </a:r>
            <a:r>
              <a:rPr lang="sr-Latn-RS" dirty="0"/>
              <a:t>-PAPI</a:t>
            </a:r>
            <a:r>
              <a:rPr lang="en-US" dirty="0"/>
              <a:t>LARIS</a:t>
            </a:r>
          </a:p>
          <a:p>
            <a:pPr>
              <a:defRPr/>
            </a:pPr>
            <a:r>
              <a:rPr lang="en-US" dirty="0"/>
              <a:t>MYOPIC FUNDUS</a:t>
            </a:r>
            <a:r>
              <a:rPr lang="sr-Latn-RS" dirty="0"/>
              <a:t>,</a:t>
            </a:r>
            <a:r>
              <a:rPr lang="en-US" dirty="0"/>
              <a:t>...</a:t>
            </a:r>
          </a:p>
        </p:txBody>
      </p:sp>
    </p:spTree>
  </p:cSld>
  <p:clrMapOvr>
    <a:masterClrMapping/>
  </p:clrMapOvr>
  <p:transition>
    <p:blinds/>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8263" y="500062"/>
            <a:ext cx="8229600" cy="1258888"/>
          </a:xfrm>
        </p:spPr>
        <p:txBody>
          <a:bodyPr/>
          <a:lstStyle/>
          <a:p>
            <a:pPr>
              <a:defRPr/>
            </a:pPr>
            <a:r>
              <a:rPr lang="en-US" i="1" dirty="0"/>
              <a:t>Coloboma, optic-pit  </a:t>
            </a:r>
            <a:br>
              <a:rPr lang="sr-Latn-RS" i="1" dirty="0"/>
            </a:br>
            <a:r>
              <a:rPr lang="en-US" i="1" dirty="0"/>
              <a:t>n. </a:t>
            </a:r>
            <a:r>
              <a:rPr lang="en-US" i="1" dirty="0" err="1"/>
              <a:t>optici</a:t>
            </a:r>
            <a:endParaRPr lang="en-US" i="1" dirty="0"/>
          </a:p>
        </p:txBody>
      </p:sp>
      <p:pic>
        <p:nvPicPr>
          <p:cNvPr id="94211" name="Picture 2" descr="C:\Users\Katarina\Desktop\opticol.jpg"/>
          <p:cNvPicPr>
            <a:picLocks noChangeAspect="1" noChangeArrowheads="1"/>
          </p:cNvPicPr>
          <p:nvPr/>
        </p:nvPicPr>
        <p:blipFill>
          <a:blip r:embed="rId2"/>
          <a:srcRect/>
          <a:stretch>
            <a:fillRect/>
          </a:stretch>
        </p:blipFill>
        <p:spPr bwMode="auto">
          <a:xfrm>
            <a:off x="0" y="3276600"/>
            <a:ext cx="4695825" cy="3581400"/>
          </a:xfrm>
          <a:prstGeom prst="rect">
            <a:avLst/>
          </a:prstGeom>
          <a:noFill/>
          <a:ln w="9525">
            <a:noFill/>
            <a:miter lim="800000"/>
            <a:headEnd/>
            <a:tailEnd/>
          </a:ln>
        </p:spPr>
      </p:pic>
      <p:pic>
        <p:nvPicPr>
          <p:cNvPr id="94212" name="Picture 3" descr="C:\Users\Katarina\Desktop\KL12.jpg"/>
          <p:cNvPicPr>
            <a:picLocks noGrp="1" noChangeAspect="1" noChangeArrowheads="1"/>
          </p:cNvPicPr>
          <p:nvPr>
            <p:ph idx="1"/>
          </p:nvPr>
        </p:nvPicPr>
        <p:blipFill>
          <a:blip r:embed="rId3"/>
          <a:srcRect/>
          <a:stretch>
            <a:fillRect/>
          </a:stretch>
        </p:blipFill>
        <p:spPr>
          <a:xfrm>
            <a:off x="4638675" y="1500188"/>
            <a:ext cx="4505325" cy="4495800"/>
          </a:xfrm>
          <a:noFill/>
        </p:spPr>
      </p:pic>
    </p:spTree>
  </p:cSld>
  <p:clrMapOvr>
    <a:masterClrMapping/>
  </p:clrMapOvr>
  <p:transition>
    <p:blinds/>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258888"/>
          </a:xfrm>
        </p:spPr>
        <p:txBody>
          <a:bodyPr/>
          <a:lstStyle/>
          <a:p>
            <a:pPr>
              <a:defRPr/>
            </a:pPr>
            <a:r>
              <a:rPr lang="en-US" dirty="0"/>
              <a:t>PAPILLA TUMORS </a:t>
            </a:r>
            <a:br>
              <a:rPr lang="en-US" dirty="0"/>
            </a:br>
            <a:r>
              <a:rPr lang="sr-Latn-RS" dirty="0"/>
              <a:t>(</a:t>
            </a:r>
            <a:r>
              <a:rPr lang="en-US" dirty="0"/>
              <a:t>benign and malignant</a:t>
            </a:r>
            <a:r>
              <a:rPr lang="sr-Latn-RS" dirty="0"/>
              <a:t>):</a:t>
            </a:r>
            <a:endParaRPr lang="en-US" dirty="0"/>
          </a:p>
        </p:txBody>
      </p:sp>
      <p:sp>
        <p:nvSpPr>
          <p:cNvPr id="3" name="Content Placeholder 2"/>
          <p:cNvSpPr>
            <a:spLocks noGrp="1"/>
          </p:cNvSpPr>
          <p:nvPr>
            <p:ph idx="1"/>
          </p:nvPr>
        </p:nvSpPr>
        <p:spPr>
          <a:xfrm>
            <a:off x="478971" y="2348880"/>
            <a:ext cx="8229600" cy="4972050"/>
          </a:xfrm>
        </p:spPr>
        <p:txBody>
          <a:bodyPr/>
          <a:lstStyle/>
          <a:p>
            <a:pPr>
              <a:buFont typeface="Wingdings" panose="05000000000000000000" pitchFamily="2" charset="2"/>
              <a:buChar char="ü"/>
              <a:defRPr/>
            </a:pPr>
            <a:r>
              <a:rPr lang="sr-Latn-RS" dirty="0"/>
              <a:t>NEVUS</a:t>
            </a:r>
            <a:endParaRPr lang="en-US" dirty="0"/>
          </a:p>
          <a:p>
            <a:pPr>
              <a:buFont typeface="Wingdings" panose="05000000000000000000" pitchFamily="2" charset="2"/>
              <a:buChar char="ü"/>
              <a:defRPr/>
            </a:pPr>
            <a:r>
              <a:rPr lang="sr-Latn-RS" dirty="0"/>
              <a:t>ARTERIOVENOUS</a:t>
            </a:r>
            <a:r>
              <a:rPr lang="en-US" dirty="0"/>
              <a:t>/</a:t>
            </a:r>
            <a:r>
              <a:rPr lang="sr-Latn-RS" dirty="0"/>
              <a:t>MALFORMATIONS</a:t>
            </a:r>
            <a:endParaRPr lang="en-US" dirty="0"/>
          </a:p>
          <a:p>
            <a:pPr>
              <a:buFont typeface="Wingdings" panose="05000000000000000000" pitchFamily="2" charset="2"/>
              <a:buChar char="ü"/>
              <a:defRPr/>
            </a:pPr>
            <a:r>
              <a:rPr lang="sr-Latn-RS" dirty="0"/>
              <a:t>MENINGEOMAS</a:t>
            </a:r>
            <a:endParaRPr lang="en-US" dirty="0"/>
          </a:p>
          <a:p>
            <a:pPr>
              <a:buFont typeface="Wingdings" panose="05000000000000000000" pitchFamily="2" charset="2"/>
              <a:buChar char="ü"/>
              <a:defRPr/>
            </a:pPr>
            <a:r>
              <a:rPr lang="sr-Latn-RS" dirty="0"/>
              <a:t>FIBROMS, GLIOMAS,</a:t>
            </a:r>
            <a:endParaRPr lang="en-US" dirty="0"/>
          </a:p>
          <a:p>
            <a:pPr>
              <a:buFont typeface="Wingdings" panose="05000000000000000000" pitchFamily="2" charset="2"/>
              <a:buChar char="ü"/>
              <a:defRPr/>
            </a:pPr>
            <a:r>
              <a:rPr lang="sr-Latn-RS" dirty="0"/>
              <a:t>MELANOMA,</a:t>
            </a:r>
            <a:endParaRPr lang="en-US" dirty="0"/>
          </a:p>
          <a:p>
            <a:pPr>
              <a:buFont typeface="Wingdings" panose="05000000000000000000" pitchFamily="2" charset="2"/>
              <a:buChar char="ü"/>
              <a:defRPr/>
            </a:pPr>
            <a:r>
              <a:rPr lang="sr-Latn-RS" dirty="0"/>
              <a:t>SEC-</a:t>
            </a:r>
            <a:r>
              <a:rPr lang="en-US" dirty="0"/>
              <a:t>META/</a:t>
            </a:r>
            <a:r>
              <a:rPr lang="sr-Latn-RS" dirty="0"/>
              <a:t>TARGET</a:t>
            </a:r>
            <a:r>
              <a:rPr lang="en-US" dirty="0"/>
              <a:t>,</a:t>
            </a:r>
            <a:r>
              <a:rPr lang="sr-Latn-RS" dirty="0"/>
              <a:t>...</a:t>
            </a:r>
            <a:endParaRPr lang="sr-Cyrl-RS" dirty="0"/>
          </a:p>
        </p:txBody>
      </p:sp>
    </p:spTree>
  </p:cSld>
  <p:clrMapOvr>
    <a:masterClrMapping/>
  </p:clrMapOvr>
  <p:transition>
    <p:blinds/>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i="1"/>
              <a:t>Lamina cribrosa</a:t>
            </a:r>
          </a:p>
        </p:txBody>
      </p:sp>
      <p:sp>
        <p:nvSpPr>
          <p:cNvPr id="3" name="Content Placeholder 2"/>
          <p:cNvSpPr>
            <a:spLocks noGrp="1"/>
          </p:cNvSpPr>
          <p:nvPr>
            <p:ph idx="1"/>
          </p:nvPr>
        </p:nvSpPr>
        <p:spPr>
          <a:xfrm>
            <a:off x="457200" y="1772816"/>
            <a:ext cx="8229600" cy="4530725"/>
          </a:xfrm>
        </p:spPr>
        <p:txBody>
          <a:bodyPr/>
          <a:lstStyle/>
          <a:p>
            <a:pPr algn="just">
              <a:defRPr/>
            </a:pPr>
            <a:r>
              <a:rPr lang="en-US" dirty="0"/>
              <a:t>It is formed as an extension of collagen bundles and elastic fibers from 2/3 of the sclera, inward and across the optic canal.</a:t>
            </a:r>
          </a:p>
          <a:p>
            <a:pPr algn="just">
              <a:defRPr/>
            </a:pPr>
            <a:r>
              <a:rPr lang="en-US" dirty="0"/>
              <a:t>The collagen fibrils of the lamellar connective are about 600 </a:t>
            </a:r>
            <a:r>
              <a:rPr lang="en-US" dirty="0" err="1"/>
              <a:t>μm</a:t>
            </a:r>
            <a:r>
              <a:rPr lang="en-US" dirty="0"/>
              <a:t> in diameter with fibroblasts, astrocytes, and lamellar glial cells.</a:t>
            </a:r>
          </a:p>
        </p:txBody>
      </p:sp>
    </p:spTree>
  </p:cSld>
  <p:clrMapOvr>
    <a:masterClrMapping/>
  </p:clrMapOvr>
  <p:transition>
    <p:blinds/>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i="1"/>
              <a:t>Glioma </a:t>
            </a:r>
            <a:r>
              <a:rPr lang="sr-Cyrl-RS" i="1"/>
              <a:t> </a:t>
            </a:r>
            <a:r>
              <a:rPr lang="en-US" i="1"/>
              <a:t>n. optici</a:t>
            </a:r>
          </a:p>
        </p:txBody>
      </p:sp>
      <p:sp>
        <p:nvSpPr>
          <p:cNvPr id="3" name="Content Placeholder 2"/>
          <p:cNvSpPr>
            <a:spLocks noGrp="1"/>
          </p:cNvSpPr>
          <p:nvPr>
            <p:ph idx="1"/>
          </p:nvPr>
        </p:nvSpPr>
        <p:spPr/>
        <p:txBody>
          <a:bodyPr/>
          <a:lstStyle/>
          <a:p>
            <a:pPr>
              <a:defRPr/>
            </a:pPr>
            <a:endParaRPr lang="en-US"/>
          </a:p>
        </p:txBody>
      </p:sp>
      <p:pic>
        <p:nvPicPr>
          <p:cNvPr id="97284" name="Picture 2" descr="C:\Users\Katarina\Desktop\gliom optickog nerva.jpg"/>
          <p:cNvPicPr>
            <a:picLocks noChangeAspect="1" noChangeArrowheads="1"/>
          </p:cNvPicPr>
          <p:nvPr/>
        </p:nvPicPr>
        <p:blipFill>
          <a:blip r:embed="rId2"/>
          <a:srcRect/>
          <a:stretch>
            <a:fillRect/>
          </a:stretch>
        </p:blipFill>
        <p:spPr bwMode="auto">
          <a:xfrm>
            <a:off x="428625" y="1571625"/>
            <a:ext cx="8358188" cy="5286375"/>
          </a:xfrm>
          <a:prstGeom prst="rect">
            <a:avLst/>
          </a:prstGeom>
          <a:noFill/>
          <a:ln w="9525">
            <a:noFill/>
            <a:miter lim="800000"/>
            <a:headEnd/>
            <a:tailEnd/>
          </a:ln>
        </p:spPr>
      </p:pic>
    </p:spTree>
  </p:cSld>
  <p:clrMapOvr>
    <a:masterClrMapping/>
  </p:clrMapOvr>
  <p:transition>
    <p:blinds/>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kvir za tekst 4">
            <a:extLst>
              <a:ext uri="{FF2B5EF4-FFF2-40B4-BE49-F238E27FC236}">
                <a16:creationId xmlns:a16="http://schemas.microsoft.com/office/drawing/2014/main" id="{EA141AE5-7C9E-1468-8317-3F8840ECBF76}"/>
              </a:ext>
            </a:extLst>
          </p:cNvPr>
          <p:cNvSpPr txBox="1"/>
          <p:nvPr/>
        </p:nvSpPr>
        <p:spPr>
          <a:xfrm>
            <a:off x="0" y="117693"/>
            <a:ext cx="9144000" cy="6740307"/>
          </a:xfrm>
          <a:prstGeom prst="rect">
            <a:avLst/>
          </a:prstGeom>
          <a:noFill/>
        </p:spPr>
        <p:txBody>
          <a:bodyPr wrap="square">
            <a:spAutoFit/>
          </a:bodyPr>
          <a:lstStyle/>
          <a:p>
            <a:pPr algn="ctr"/>
            <a:r>
              <a:rPr lang="sr-Latn-RS" sz="2400" b="1" dirty="0"/>
              <a:t>REFERENCES</a:t>
            </a:r>
          </a:p>
          <a:p>
            <a:pPr algn="ctr"/>
            <a:endParaRPr lang="sr-Latn-RS" sz="2400" b="1" dirty="0"/>
          </a:p>
          <a:p>
            <a:pPr algn="just"/>
            <a:r>
              <a:rPr lang="sr-Latn-RS" sz="1600" dirty="0"/>
              <a:t>1. </a:t>
            </a:r>
            <a:r>
              <a:rPr lang="sr-Latn-RS" sz="1600" dirty="0" err="1"/>
              <a:t>Jarius</a:t>
            </a:r>
            <a:r>
              <a:rPr lang="sr-Latn-RS" sz="1600" dirty="0"/>
              <a:t> S. </a:t>
            </a:r>
            <a:r>
              <a:rPr lang="sr-Latn-RS" sz="1600" dirty="0" err="1"/>
              <a:t>Update</a:t>
            </a:r>
            <a:r>
              <a:rPr lang="sr-Latn-RS" sz="1600" dirty="0"/>
              <a:t> on </a:t>
            </a:r>
            <a:r>
              <a:rPr lang="sr-Latn-RS" sz="1600" dirty="0" err="1"/>
              <a:t>the</a:t>
            </a:r>
            <a:r>
              <a:rPr lang="sr-Latn-RS" sz="1600" dirty="0"/>
              <a:t> </a:t>
            </a:r>
            <a:r>
              <a:rPr lang="sr-Latn-RS" sz="1600" dirty="0" err="1"/>
              <a:t>diagnosis</a:t>
            </a:r>
            <a:r>
              <a:rPr lang="sr-Latn-RS" sz="1600" dirty="0"/>
              <a:t> </a:t>
            </a:r>
            <a:r>
              <a:rPr lang="sr-Latn-RS" sz="1600" dirty="0" err="1"/>
              <a:t>and</a:t>
            </a:r>
            <a:r>
              <a:rPr lang="sr-Latn-RS" sz="1600" dirty="0"/>
              <a:t> </a:t>
            </a:r>
            <a:r>
              <a:rPr lang="sr-Latn-RS" sz="1600" dirty="0" err="1"/>
              <a:t>treatment</a:t>
            </a:r>
            <a:r>
              <a:rPr lang="sr-Latn-RS" sz="1600" dirty="0"/>
              <a:t> </a:t>
            </a:r>
            <a:r>
              <a:rPr lang="sr-Latn-RS" sz="1600" dirty="0" err="1"/>
              <a:t>of</a:t>
            </a:r>
            <a:r>
              <a:rPr lang="sr-Latn-RS" sz="1600" dirty="0"/>
              <a:t> </a:t>
            </a:r>
            <a:r>
              <a:rPr lang="sr-Latn-RS" sz="1600" dirty="0" err="1"/>
              <a:t>neuromyelits</a:t>
            </a:r>
            <a:r>
              <a:rPr lang="sr-Latn-RS" sz="1600" dirty="0"/>
              <a:t> </a:t>
            </a:r>
            <a:r>
              <a:rPr lang="sr-Latn-RS" sz="1600" dirty="0" err="1"/>
              <a:t>optica</a:t>
            </a:r>
            <a:r>
              <a:rPr lang="sr-Latn-RS" sz="1600" dirty="0"/>
              <a:t> </a:t>
            </a:r>
            <a:r>
              <a:rPr lang="sr-Latn-RS" sz="1600" dirty="0" err="1"/>
              <a:t>spectrum</a:t>
            </a:r>
            <a:r>
              <a:rPr lang="sr-Latn-RS" sz="1600" dirty="0"/>
              <a:t> </a:t>
            </a:r>
            <a:r>
              <a:rPr lang="sr-Latn-RS" sz="1600" dirty="0" err="1"/>
              <a:t>disorders</a:t>
            </a:r>
            <a:r>
              <a:rPr lang="sr-Latn-RS" sz="1600" dirty="0"/>
              <a:t> (NMOSD) - </a:t>
            </a:r>
            <a:r>
              <a:rPr lang="sr-Latn-RS" sz="1600" dirty="0" err="1"/>
              <a:t>revised</a:t>
            </a:r>
            <a:r>
              <a:rPr lang="sr-Latn-RS" sz="1600" dirty="0"/>
              <a:t> </a:t>
            </a:r>
            <a:r>
              <a:rPr lang="sr-Latn-RS" sz="1600" dirty="0" err="1"/>
              <a:t>recommendations</a:t>
            </a:r>
            <a:r>
              <a:rPr lang="sr-Latn-RS" sz="1600" dirty="0"/>
              <a:t> </a:t>
            </a:r>
            <a:r>
              <a:rPr lang="sr-Latn-RS" sz="1600" dirty="0" err="1"/>
              <a:t>of</a:t>
            </a:r>
            <a:r>
              <a:rPr lang="sr-Latn-RS" sz="1600" dirty="0"/>
              <a:t> </a:t>
            </a:r>
            <a:r>
              <a:rPr lang="sr-Latn-RS" sz="1600" dirty="0" err="1"/>
              <a:t>the</a:t>
            </a:r>
            <a:r>
              <a:rPr lang="sr-Latn-RS" sz="1600" dirty="0"/>
              <a:t> </a:t>
            </a:r>
            <a:r>
              <a:rPr lang="sr-Latn-RS" sz="1600" dirty="0" err="1"/>
              <a:t>Neuromyelitis</a:t>
            </a:r>
            <a:r>
              <a:rPr lang="sr-Latn-RS" sz="1600" dirty="0"/>
              <a:t> </a:t>
            </a:r>
            <a:r>
              <a:rPr lang="sr-Latn-RS" sz="1600" dirty="0" err="1"/>
              <a:t>Optica</a:t>
            </a:r>
            <a:r>
              <a:rPr lang="sr-Latn-RS" sz="1600" dirty="0"/>
              <a:t> </a:t>
            </a:r>
            <a:r>
              <a:rPr lang="sr-Latn-RS" sz="1600" dirty="0" err="1"/>
              <a:t>Study</a:t>
            </a:r>
            <a:r>
              <a:rPr lang="sr-Latn-RS" sz="1600" dirty="0"/>
              <a:t> </a:t>
            </a:r>
            <a:r>
              <a:rPr lang="sr-Latn-RS" sz="1600" dirty="0" err="1"/>
              <a:t>Group</a:t>
            </a:r>
            <a:r>
              <a:rPr lang="sr-Latn-RS" sz="1600" dirty="0"/>
              <a:t> (NEMOS). </a:t>
            </a:r>
            <a:r>
              <a:rPr lang="sr-Latn-RS" sz="1600" dirty="0" err="1"/>
              <a:t>Part</a:t>
            </a:r>
            <a:r>
              <a:rPr lang="sr-Latn-RS" sz="1600" dirty="0"/>
              <a:t> I: </a:t>
            </a:r>
            <a:r>
              <a:rPr lang="sr-Latn-RS" sz="1600" dirty="0" err="1"/>
              <a:t>Diagnosis</a:t>
            </a:r>
            <a:r>
              <a:rPr lang="sr-Latn-RS" sz="1600" dirty="0"/>
              <a:t> </a:t>
            </a:r>
            <a:r>
              <a:rPr lang="sr-Latn-RS" sz="1600" dirty="0" err="1"/>
              <a:t>and</a:t>
            </a:r>
            <a:r>
              <a:rPr lang="sr-Latn-RS" sz="1600" dirty="0"/>
              <a:t> </a:t>
            </a:r>
            <a:r>
              <a:rPr lang="sr-Latn-RS" sz="1600" dirty="0" err="1"/>
              <a:t>differential</a:t>
            </a:r>
            <a:r>
              <a:rPr lang="sr-Latn-RS" sz="1600" dirty="0"/>
              <a:t> </a:t>
            </a:r>
            <a:r>
              <a:rPr lang="sr-Latn-RS" sz="1600" dirty="0" err="1"/>
              <a:t>diagnosis</a:t>
            </a:r>
            <a:r>
              <a:rPr lang="sr-Latn-RS" sz="1600" dirty="0"/>
              <a:t>. </a:t>
            </a:r>
            <a:r>
              <a:rPr lang="sr-Latn-RS" sz="1600" dirty="0" err="1"/>
              <a:t>Review</a:t>
            </a:r>
            <a:r>
              <a:rPr lang="sr-Latn-RS" sz="1600" dirty="0"/>
              <a:t> J </a:t>
            </a:r>
            <a:r>
              <a:rPr lang="sr-Latn-RS" sz="1600" dirty="0" err="1"/>
              <a:t>Neurol</a:t>
            </a:r>
            <a:r>
              <a:rPr lang="sr-Latn-RS" sz="1600" dirty="0"/>
              <a:t>. 2023;270(7):3341-3368.</a:t>
            </a:r>
          </a:p>
          <a:p>
            <a:pPr algn="just"/>
            <a:r>
              <a:rPr lang="sr-Latn-RS" sz="1600" dirty="0"/>
              <a:t>2. </a:t>
            </a:r>
            <a:r>
              <a:rPr lang="sr-Latn-RS" sz="1600" dirty="0" err="1"/>
              <a:t>Hickman</a:t>
            </a:r>
            <a:r>
              <a:rPr lang="sr-Latn-RS" sz="1600" dirty="0"/>
              <a:t> JS, </a:t>
            </a:r>
            <a:r>
              <a:rPr lang="sr-Latn-RS" sz="1600" dirty="0" err="1"/>
              <a:t>Petzold</a:t>
            </a:r>
            <a:r>
              <a:rPr lang="sr-Latn-RS" sz="1600" dirty="0"/>
              <a:t> A. </a:t>
            </a:r>
            <a:r>
              <a:rPr lang="sr-Latn-RS" sz="1600" dirty="0" err="1"/>
              <a:t>Update</a:t>
            </a:r>
            <a:r>
              <a:rPr lang="sr-Latn-RS" sz="1600" dirty="0"/>
              <a:t> on </a:t>
            </a:r>
            <a:r>
              <a:rPr lang="sr-Latn-RS" sz="1600" dirty="0" err="1"/>
              <a:t>Optic</a:t>
            </a:r>
            <a:r>
              <a:rPr lang="sr-Latn-RS" sz="1600" dirty="0"/>
              <a:t> Neuritis: </a:t>
            </a:r>
            <a:r>
              <a:rPr lang="sr-Latn-RS" sz="1600" dirty="0" err="1"/>
              <a:t>An</a:t>
            </a:r>
            <a:r>
              <a:rPr lang="sr-Latn-RS" sz="1600" dirty="0"/>
              <a:t> </a:t>
            </a:r>
            <a:r>
              <a:rPr lang="sr-Latn-RS" sz="1600" dirty="0" err="1"/>
              <a:t>International</a:t>
            </a:r>
            <a:r>
              <a:rPr lang="sr-Latn-RS" sz="1600" dirty="0"/>
              <a:t> View. </a:t>
            </a:r>
            <a:r>
              <a:rPr lang="sr-Latn-RS" sz="1600" dirty="0" err="1"/>
              <a:t>Neuroophthalmology</a:t>
            </a:r>
            <a:r>
              <a:rPr lang="sr-Latn-RS" sz="1600" dirty="0"/>
              <a:t>. 2021;46(1):1-18.</a:t>
            </a:r>
          </a:p>
          <a:p>
            <a:pPr algn="just"/>
            <a:r>
              <a:rPr lang="sr-Latn-RS" sz="1600" dirty="0"/>
              <a:t>3. </a:t>
            </a:r>
            <a:r>
              <a:rPr lang="sr-Latn-RS" sz="1600" dirty="0" err="1"/>
              <a:t>Rodríguez-Acevedo</a:t>
            </a:r>
            <a:r>
              <a:rPr lang="sr-Latn-RS" sz="1600" dirty="0"/>
              <a:t> B, </a:t>
            </a:r>
            <a:r>
              <a:rPr lang="sr-Latn-RS" sz="1600" dirty="0" err="1"/>
              <a:t>Rovira</a:t>
            </a:r>
            <a:r>
              <a:rPr lang="sr-Latn-RS" sz="1600" dirty="0"/>
              <a:t> A, Vidal-Jordana A, </a:t>
            </a:r>
            <a:r>
              <a:rPr lang="sr-Latn-RS" sz="1600" dirty="0" err="1"/>
              <a:t>Moncho</a:t>
            </a:r>
            <a:r>
              <a:rPr lang="sr-Latn-RS" sz="1600" dirty="0"/>
              <a:t> D, </a:t>
            </a:r>
            <a:r>
              <a:rPr lang="sr-Latn-RS" sz="1600" dirty="0" err="1"/>
              <a:t>Pareto</a:t>
            </a:r>
            <a:r>
              <a:rPr lang="sr-Latn-RS" sz="1600" dirty="0"/>
              <a:t> D, </a:t>
            </a:r>
            <a:r>
              <a:rPr lang="sr-Latn-RS" sz="1600" dirty="0" err="1"/>
              <a:t>Sastre-Garriga</a:t>
            </a:r>
            <a:r>
              <a:rPr lang="sr-Latn-RS" sz="1600" dirty="0"/>
              <a:t> J. </a:t>
            </a:r>
            <a:r>
              <a:rPr lang="sr-Latn-RS" sz="1600" dirty="0" err="1"/>
              <a:t>Optic</a:t>
            </a:r>
            <a:r>
              <a:rPr lang="sr-Latn-RS" sz="1600" dirty="0"/>
              <a:t> neuritis: </a:t>
            </a:r>
            <a:r>
              <a:rPr lang="sr-Latn-RS" sz="1600" dirty="0" err="1"/>
              <a:t>aetiopathogenesis</a:t>
            </a:r>
            <a:r>
              <a:rPr lang="sr-Latn-RS" sz="1600" dirty="0"/>
              <a:t>, </a:t>
            </a:r>
            <a:r>
              <a:rPr lang="sr-Latn-RS" sz="1600" dirty="0" err="1"/>
              <a:t>diagnosis</a:t>
            </a:r>
            <a:r>
              <a:rPr lang="sr-Latn-RS" sz="1600" dirty="0"/>
              <a:t>, </a:t>
            </a:r>
            <a:r>
              <a:rPr lang="sr-Latn-RS" sz="1600" dirty="0" err="1"/>
              <a:t>prognosis</a:t>
            </a:r>
            <a:r>
              <a:rPr lang="sr-Latn-RS" sz="1600" dirty="0"/>
              <a:t> </a:t>
            </a:r>
            <a:r>
              <a:rPr lang="sr-Latn-RS" sz="1600" dirty="0" err="1"/>
              <a:t>and</a:t>
            </a:r>
            <a:r>
              <a:rPr lang="sr-Latn-RS" sz="1600" dirty="0"/>
              <a:t> management. Rev </a:t>
            </a:r>
            <a:r>
              <a:rPr lang="sr-Latn-RS" sz="1600" dirty="0" err="1"/>
              <a:t>Neurol</a:t>
            </a:r>
            <a:r>
              <a:rPr lang="sr-Latn-RS" sz="1600" dirty="0"/>
              <a:t>. 2022;74(3):93-104. </a:t>
            </a:r>
          </a:p>
          <a:p>
            <a:pPr algn="just"/>
            <a:r>
              <a:rPr lang="sr-Latn-RS" sz="1600" dirty="0"/>
              <a:t>4. </a:t>
            </a:r>
            <a:r>
              <a:rPr lang="sr-Latn-RS" sz="1600" dirty="0" err="1"/>
              <a:t>Saitakis</a:t>
            </a:r>
            <a:r>
              <a:rPr lang="sr-Latn-RS" sz="1600" dirty="0"/>
              <a:t> G, </a:t>
            </a:r>
            <a:r>
              <a:rPr lang="sr-Latn-RS" sz="1600" dirty="0" err="1"/>
              <a:t>Chwalisz</a:t>
            </a:r>
            <a:r>
              <a:rPr lang="sr-Latn-RS" sz="1600" dirty="0"/>
              <a:t> KB. </a:t>
            </a:r>
            <a:r>
              <a:rPr lang="sr-Latn-RS" sz="1600" dirty="0" err="1"/>
              <a:t>Treatment</a:t>
            </a:r>
            <a:r>
              <a:rPr lang="sr-Latn-RS" sz="1600" dirty="0"/>
              <a:t> </a:t>
            </a:r>
            <a:r>
              <a:rPr lang="sr-Latn-RS" sz="1600" dirty="0" err="1"/>
              <a:t>and</a:t>
            </a:r>
            <a:r>
              <a:rPr lang="sr-Latn-RS" sz="1600" dirty="0"/>
              <a:t> </a:t>
            </a:r>
            <a:r>
              <a:rPr lang="sr-Latn-RS" sz="1600" dirty="0" err="1"/>
              <a:t>Relapse</a:t>
            </a:r>
            <a:r>
              <a:rPr lang="sr-Latn-RS" sz="1600" dirty="0"/>
              <a:t> </a:t>
            </a:r>
            <a:r>
              <a:rPr lang="sr-Latn-RS" sz="1600" dirty="0" err="1"/>
              <a:t>Prevention</a:t>
            </a:r>
            <a:r>
              <a:rPr lang="sr-Latn-RS" sz="1600" dirty="0"/>
              <a:t> </a:t>
            </a:r>
            <a:r>
              <a:rPr lang="sr-Latn-RS" sz="1600" dirty="0" err="1"/>
              <a:t>of</a:t>
            </a:r>
            <a:r>
              <a:rPr lang="sr-Latn-RS" sz="1600" dirty="0"/>
              <a:t> </a:t>
            </a:r>
            <a:r>
              <a:rPr lang="sr-Latn-RS" sz="1600" dirty="0" err="1"/>
              <a:t>Typical</a:t>
            </a:r>
            <a:r>
              <a:rPr lang="sr-Latn-RS" sz="1600" dirty="0"/>
              <a:t> </a:t>
            </a:r>
            <a:r>
              <a:rPr lang="sr-Latn-RS" sz="1600" dirty="0" err="1"/>
              <a:t>and</a:t>
            </a:r>
            <a:r>
              <a:rPr lang="sr-Latn-RS" sz="1600" dirty="0"/>
              <a:t> </a:t>
            </a:r>
            <a:r>
              <a:rPr lang="sr-Latn-RS" sz="1600" dirty="0" err="1"/>
              <a:t>Atypical</a:t>
            </a:r>
            <a:r>
              <a:rPr lang="sr-Latn-RS" sz="1600" dirty="0"/>
              <a:t> </a:t>
            </a:r>
            <a:r>
              <a:rPr lang="sr-Latn-RS" sz="1600" dirty="0" err="1"/>
              <a:t>Optic</a:t>
            </a:r>
            <a:r>
              <a:rPr lang="sr-Latn-RS" sz="1600" dirty="0"/>
              <a:t> Neuritis. </a:t>
            </a:r>
            <a:r>
              <a:rPr lang="sr-Latn-RS" sz="1600" dirty="0" err="1"/>
              <a:t>Int</a:t>
            </a:r>
            <a:r>
              <a:rPr lang="sr-Latn-RS" sz="1600" dirty="0"/>
              <a:t> J Mol Sci. 2022;23(17):9769. </a:t>
            </a:r>
          </a:p>
          <a:p>
            <a:pPr algn="just"/>
            <a:r>
              <a:rPr lang="sr-Latn-RS" sz="1600" dirty="0"/>
              <a:t>5.Ortega GA, </a:t>
            </a:r>
            <a:r>
              <a:rPr lang="sr-Latn-RS" sz="1600" dirty="0" err="1"/>
              <a:t>Montañez</a:t>
            </a:r>
            <a:r>
              <a:rPr lang="sr-Latn-RS" sz="1600" dirty="0"/>
              <a:t> </a:t>
            </a:r>
            <a:r>
              <a:rPr lang="sr-Latn-RS" sz="1600" dirty="0" err="1"/>
              <a:t>Campos</a:t>
            </a:r>
            <a:r>
              <a:rPr lang="sr-Latn-RS" sz="1600" dirty="0"/>
              <a:t> JF, </a:t>
            </a:r>
            <a:r>
              <a:rPr lang="sr-Latn-RS" sz="1600" dirty="0" err="1"/>
              <a:t>Muñoz</a:t>
            </a:r>
            <a:r>
              <a:rPr lang="sr-Latn-RS" sz="1600" dirty="0"/>
              <a:t> S, </a:t>
            </a:r>
            <a:r>
              <a:rPr lang="sr-Latn-RS" sz="1600" dirty="0" err="1"/>
              <a:t>Sanchez-Dalmau</a:t>
            </a:r>
            <a:r>
              <a:rPr lang="sr-Latn-RS" sz="1600" dirty="0"/>
              <a:t> B. </a:t>
            </a:r>
            <a:r>
              <a:rPr lang="sr-Latn-RS" sz="1600" dirty="0" err="1"/>
              <a:t>Autoimmune</a:t>
            </a:r>
            <a:r>
              <a:rPr lang="sr-Latn-RS" sz="1600" dirty="0"/>
              <a:t> </a:t>
            </a:r>
            <a:r>
              <a:rPr lang="sr-Latn-RS" sz="1600" dirty="0" err="1"/>
              <a:t>and</a:t>
            </a:r>
            <a:r>
              <a:rPr lang="sr-Latn-RS" sz="1600" dirty="0"/>
              <a:t> de </a:t>
            </a:r>
            <a:r>
              <a:rPr lang="sr-Latn-RS" sz="1600" dirty="0" err="1"/>
              <a:t>myelinating</a:t>
            </a:r>
            <a:r>
              <a:rPr lang="sr-Latn-RS" sz="1600" dirty="0"/>
              <a:t> </a:t>
            </a:r>
            <a:r>
              <a:rPr lang="sr-Latn-RS" sz="1600" dirty="0" err="1"/>
              <a:t>optic</a:t>
            </a:r>
            <a:r>
              <a:rPr lang="sr-Latn-RS" sz="1600" dirty="0"/>
              <a:t> neuritis. </a:t>
            </a:r>
            <a:r>
              <a:rPr lang="sr-Latn-RS" sz="1600" dirty="0" err="1"/>
              <a:t>Arch</a:t>
            </a:r>
            <a:r>
              <a:rPr lang="sr-Latn-RS" sz="1600" dirty="0"/>
              <a:t> Soc </a:t>
            </a:r>
            <a:r>
              <a:rPr lang="sr-Latn-RS" sz="1600" dirty="0" err="1"/>
              <a:t>Esp</a:t>
            </a:r>
            <a:r>
              <a:rPr lang="sr-Latn-RS" sz="1600" dirty="0"/>
              <a:t> </a:t>
            </a:r>
            <a:r>
              <a:rPr lang="sr-Latn-RS" sz="1600" dirty="0" err="1"/>
              <a:t>Oftalmol</a:t>
            </a:r>
            <a:r>
              <a:rPr lang="sr-Latn-RS" sz="1600" dirty="0"/>
              <a:t>. 2020;95(8):386-395.</a:t>
            </a:r>
          </a:p>
          <a:p>
            <a:pPr algn="just"/>
            <a:r>
              <a:rPr lang="sr-Latn-RS" sz="1600" dirty="0"/>
              <a:t>6. </a:t>
            </a:r>
            <a:r>
              <a:rPr lang="sr-Latn-RS" sz="1600" dirty="0" err="1"/>
              <a:t>Dhanapalaratnam</a:t>
            </a:r>
            <a:r>
              <a:rPr lang="sr-Latn-RS" sz="1600" dirty="0"/>
              <a:t> R, </a:t>
            </a:r>
            <a:r>
              <a:rPr lang="sr-Latn-RS" sz="1600" dirty="0" err="1"/>
              <a:t>Markoulli</a:t>
            </a:r>
            <a:r>
              <a:rPr lang="sr-Latn-RS" sz="1600" dirty="0"/>
              <a:t> M, </a:t>
            </a:r>
            <a:r>
              <a:rPr lang="sr-Latn-RS" sz="1600" dirty="0" err="1"/>
              <a:t>Krishnan</a:t>
            </a:r>
            <a:r>
              <a:rPr lang="sr-Latn-RS" sz="1600" dirty="0"/>
              <a:t> VA. </a:t>
            </a:r>
            <a:r>
              <a:rPr lang="sr-Latn-RS" sz="1600" dirty="0" err="1"/>
              <a:t>Disorders</a:t>
            </a:r>
            <a:r>
              <a:rPr lang="sr-Latn-RS" sz="1600" dirty="0"/>
              <a:t> </a:t>
            </a:r>
            <a:r>
              <a:rPr lang="sr-Latn-RS" sz="1600" dirty="0" err="1"/>
              <a:t>of</a:t>
            </a:r>
            <a:r>
              <a:rPr lang="sr-Latn-RS" sz="1600" dirty="0"/>
              <a:t> </a:t>
            </a:r>
            <a:r>
              <a:rPr lang="sr-Latn-RS" sz="1600" dirty="0" err="1"/>
              <a:t>vision</a:t>
            </a:r>
            <a:r>
              <a:rPr lang="sr-Latn-RS" sz="1600" dirty="0"/>
              <a:t> in multiple </a:t>
            </a:r>
            <a:r>
              <a:rPr lang="sr-Latn-RS" sz="1600" err="1"/>
              <a:t>sclerosis</a:t>
            </a:r>
            <a:r>
              <a:rPr lang="sr-Latn-RS" sz="1600"/>
              <a:t>.Clin</a:t>
            </a:r>
            <a:r>
              <a:rPr lang="sr-Latn-RS" sz="1600" dirty="0"/>
              <a:t> </a:t>
            </a:r>
            <a:r>
              <a:rPr lang="sr-Latn-RS" sz="1600" dirty="0" err="1"/>
              <a:t>Exp</a:t>
            </a:r>
            <a:r>
              <a:rPr lang="sr-Latn-RS" sz="1600" dirty="0"/>
              <a:t> </a:t>
            </a:r>
            <a:r>
              <a:rPr lang="sr-Latn-RS" sz="1600" dirty="0" err="1"/>
              <a:t>Optom</a:t>
            </a:r>
            <a:r>
              <a:rPr lang="sr-Latn-RS" sz="1600" dirty="0"/>
              <a:t>. 2022;105(1):3-12.</a:t>
            </a:r>
          </a:p>
          <a:p>
            <a:pPr algn="just"/>
            <a:r>
              <a:rPr lang="sr-Latn-RS" sz="1600" dirty="0"/>
              <a:t>7. </a:t>
            </a:r>
            <a:r>
              <a:rPr lang="sr-Latn-RS" sz="1600" dirty="0" err="1"/>
              <a:t>Benard-Seguin</a:t>
            </a:r>
            <a:r>
              <a:rPr lang="sr-Latn-RS" sz="1600" dirty="0"/>
              <a:t> E, </a:t>
            </a:r>
            <a:r>
              <a:rPr lang="sr-Latn-RS" sz="1600" dirty="0" err="1"/>
              <a:t>Costello</a:t>
            </a:r>
            <a:r>
              <a:rPr lang="sr-Latn-RS" sz="1600" dirty="0"/>
              <a:t> F. </a:t>
            </a:r>
            <a:r>
              <a:rPr lang="sr-Latn-RS" sz="1600" dirty="0" err="1"/>
              <a:t>Optic</a:t>
            </a:r>
            <a:r>
              <a:rPr lang="sr-Latn-RS" sz="1600" dirty="0"/>
              <a:t> neuritis: </a:t>
            </a:r>
            <a:r>
              <a:rPr lang="sr-Latn-RS" sz="1600" dirty="0" err="1"/>
              <a:t>current</a:t>
            </a:r>
            <a:r>
              <a:rPr lang="sr-Latn-RS" sz="1600" dirty="0"/>
              <a:t> </a:t>
            </a:r>
            <a:r>
              <a:rPr lang="sr-Latn-RS" sz="1600" dirty="0" err="1"/>
              <a:t>challenges</a:t>
            </a:r>
            <a:r>
              <a:rPr lang="sr-Latn-RS" sz="1600" dirty="0"/>
              <a:t> in </a:t>
            </a:r>
            <a:r>
              <a:rPr lang="sr-Latn-RS" sz="1600" dirty="0" err="1"/>
              <a:t>diagnosis</a:t>
            </a:r>
            <a:r>
              <a:rPr lang="sr-Latn-RS" sz="1600" dirty="0"/>
              <a:t> </a:t>
            </a:r>
            <a:r>
              <a:rPr lang="sr-Latn-RS" sz="1600" dirty="0" err="1"/>
              <a:t>and</a:t>
            </a:r>
            <a:r>
              <a:rPr lang="sr-Latn-RS" sz="1600" dirty="0"/>
              <a:t> management. </a:t>
            </a:r>
            <a:r>
              <a:rPr lang="sr-Latn-RS" sz="1600" dirty="0" err="1"/>
              <a:t>Curr</a:t>
            </a:r>
            <a:r>
              <a:rPr lang="sr-Latn-RS" sz="1600" dirty="0"/>
              <a:t> </a:t>
            </a:r>
            <a:r>
              <a:rPr lang="sr-Latn-RS" sz="1600" dirty="0" err="1"/>
              <a:t>Opin</a:t>
            </a:r>
            <a:r>
              <a:rPr lang="sr-Latn-RS" sz="1600" dirty="0"/>
              <a:t> </a:t>
            </a:r>
            <a:r>
              <a:rPr lang="sr-Latn-RS" sz="1600" dirty="0" err="1"/>
              <a:t>Neurol</a:t>
            </a:r>
            <a:r>
              <a:rPr lang="sr-Latn-RS" sz="1600" dirty="0"/>
              <a:t>. 2023;36(1):10-18.</a:t>
            </a:r>
          </a:p>
          <a:p>
            <a:pPr algn="just"/>
            <a:r>
              <a:rPr lang="sr-Latn-RS" sz="1600" dirty="0"/>
              <a:t>8. </a:t>
            </a:r>
            <a:r>
              <a:rPr lang="sr-Latn-RS" sz="1600" dirty="0" err="1"/>
              <a:t>Keyhanian</a:t>
            </a:r>
            <a:r>
              <a:rPr lang="sr-Latn-RS" sz="1600" dirty="0"/>
              <a:t> K,  </a:t>
            </a:r>
            <a:r>
              <a:rPr lang="sr-Latn-RS" sz="1600" dirty="0" err="1"/>
              <a:t>Chwalisz</a:t>
            </a:r>
            <a:r>
              <a:rPr lang="sr-Latn-RS" sz="1600" dirty="0"/>
              <a:t> KB. 1.	</a:t>
            </a:r>
            <a:r>
              <a:rPr lang="sr-Latn-RS" sz="1600" dirty="0" err="1"/>
              <a:t>The</a:t>
            </a:r>
            <a:r>
              <a:rPr lang="sr-Latn-RS" sz="1600" dirty="0"/>
              <a:t> </a:t>
            </a:r>
            <a:r>
              <a:rPr lang="sr-Latn-RS" sz="1600" dirty="0" err="1"/>
              <a:t>Treatment</a:t>
            </a:r>
            <a:r>
              <a:rPr lang="sr-Latn-RS" sz="1600" dirty="0"/>
              <a:t> </a:t>
            </a:r>
            <a:r>
              <a:rPr lang="sr-Latn-RS" sz="1600" dirty="0" err="1"/>
              <a:t>of</a:t>
            </a:r>
            <a:r>
              <a:rPr lang="sr-Latn-RS" sz="1600" dirty="0"/>
              <a:t> </a:t>
            </a:r>
            <a:r>
              <a:rPr lang="sr-Latn-RS" sz="1600" dirty="0" err="1"/>
              <a:t>Acute</a:t>
            </a:r>
            <a:r>
              <a:rPr lang="sr-Latn-RS" sz="1600" dirty="0"/>
              <a:t> </a:t>
            </a:r>
            <a:r>
              <a:rPr lang="sr-Latn-RS" sz="1600" dirty="0" err="1"/>
              <a:t>Optic</a:t>
            </a:r>
            <a:r>
              <a:rPr lang="sr-Latn-RS" sz="1600" dirty="0"/>
              <a:t> Neuritis.	</a:t>
            </a:r>
            <a:r>
              <a:rPr lang="sr-Latn-RS" sz="1600" dirty="0" err="1"/>
              <a:t>Semin</a:t>
            </a:r>
            <a:r>
              <a:rPr lang="sr-Latn-RS" sz="1600" dirty="0"/>
              <a:t> </a:t>
            </a:r>
            <a:r>
              <a:rPr lang="sr-Latn-RS" sz="1600" dirty="0" err="1"/>
              <a:t>Ophthalmol</a:t>
            </a:r>
            <a:r>
              <a:rPr lang="sr-Latn-RS" sz="1600" dirty="0"/>
              <a:t>. 2023;38(6):511-514.</a:t>
            </a:r>
          </a:p>
          <a:p>
            <a:pPr algn="just"/>
            <a:r>
              <a:rPr lang="sr-Latn-RS" sz="1600" dirty="0"/>
              <a:t>9. </a:t>
            </a:r>
            <a:r>
              <a:rPr lang="sr-Latn-RS" sz="1600" dirty="0" err="1"/>
              <a:t>Galetta</a:t>
            </a:r>
            <a:r>
              <a:rPr lang="sr-Latn-RS" sz="1600" dirty="0"/>
              <a:t> K. 1. </a:t>
            </a:r>
            <a:r>
              <a:rPr lang="sr-Latn-RS" sz="1600" dirty="0" err="1"/>
              <a:t>Treatment</a:t>
            </a:r>
            <a:r>
              <a:rPr lang="sr-Latn-RS" sz="1600" dirty="0"/>
              <a:t> </a:t>
            </a:r>
            <a:r>
              <a:rPr lang="sr-Latn-RS" sz="1600" dirty="0" err="1"/>
              <a:t>outcomes</a:t>
            </a:r>
            <a:r>
              <a:rPr lang="sr-Latn-RS" sz="1600" dirty="0"/>
              <a:t> </a:t>
            </a:r>
            <a:r>
              <a:rPr lang="sr-Latn-RS" sz="1600" dirty="0" err="1"/>
              <a:t>of</a:t>
            </a:r>
            <a:r>
              <a:rPr lang="sr-Latn-RS" sz="1600" dirty="0"/>
              <a:t> </a:t>
            </a:r>
            <a:r>
              <a:rPr lang="sr-Latn-RS" sz="1600" dirty="0" err="1"/>
              <a:t>first-ever</a:t>
            </a:r>
            <a:r>
              <a:rPr lang="sr-Latn-RS" sz="1600" dirty="0"/>
              <a:t> </a:t>
            </a:r>
            <a:r>
              <a:rPr lang="sr-Latn-RS" sz="1600" dirty="0" err="1"/>
              <a:t>episode</a:t>
            </a:r>
            <a:r>
              <a:rPr lang="sr-Latn-RS" sz="1600" dirty="0"/>
              <a:t> </a:t>
            </a:r>
            <a:r>
              <a:rPr lang="sr-Latn-RS" sz="1600" dirty="0" err="1"/>
              <a:t>of</a:t>
            </a:r>
            <a:r>
              <a:rPr lang="sr-Latn-RS" sz="1600" dirty="0"/>
              <a:t> severe </a:t>
            </a:r>
            <a:r>
              <a:rPr lang="sr-Latn-RS" sz="1600" dirty="0" err="1"/>
              <a:t>optic</a:t>
            </a:r>
            <a:r>
              <a:rPr lang="sr-Latn-RS" sz="1600" dirty="0"/>
              <a:t> neuritis. </a:t>
            </a:r>
            <a:r>
              <a:rPr lang="sr-Latn-RS" sz="1600" dirty="0" err="1"/>
              <a:t>Mult</a:t>
            </a:r>
            <a:r>
              <a:rPr lang="sr-Latn-RS" sz="1600" dirty="0"/>
              <a:t> </a:t>
            </a:r>
            <a:r>
              <a:rPr lang="sr-Latn-RS" sz="1600" dirty="0" err="1"/>
              <a:t>Scler</a:t>
            </a:r>
            <a:r>
              <a:rPr lang="sr-Latn-RS" sz="1600" dirty="0"/>
              <a:t> </a:t>
            </a:r>
            <a:r>
              <a:rPr lang="sr-Latn-RS" sz="1600" dirty="0" err="1"/>
              <a:t>Relat</a:t>
            </a:r>
            <a:r>
              <a:rPr lang="sr-Latn-RS" sz="1600" dirty="0"/>
              <a:t> </a:t>
            </a:r>
            <a:r>
              <a:rPr lang="sr-Latn-RS" sz="1600" dirty="0" err="1"/>
              <a:t>Disord</a:t>
            </a:r>
            <a:r>
              <a:rPr lang="sr-Latn-RS" sz="1600" dirty="0"/>
              <a:t>. 2022;66:104020.</a:t>
            </a:r>
          </a:p>
          <a:p>
            <a:pPr algn="just"/>
            <a:r>
              <a:rPr lang="sr-Latn-RS" sz="1600" dirty="0"/>
              <a:t>10. </a:t>
            </a:r>
            <a:r>
              <a:rPr lang="sr-Latn-RS" sz="1600" dirty="0" err="1"/>
              <a:t>Chen</a:t>
            </a:r>
            <a:r>
              <a:rPr lang="sr-Latn-RS" sz="1600" dirty="0"/>
              <a:t> JJ. </a:t>
            </a:r>
            <a:r>
              <a:rPr lang="sr-Latn-RS" sz="1600" dirty="0" err="1"/>
              <a:t>Visual</a:t>
            </a:r>
            <a:r>
              <a:rPr lang="sr-Latn-RS" sz="1600" dirty="0"/>
              <a:t> </a:t>
            </a:r>
            <a:r>
              <a:rPr lang="sr-Latn-RS" sz="1600" dirty="0" err="1"/>
              <a:t>Outcomes</a:t>
            </a:r>
            <a:r>
              <a:rPr lang="sr-Latn-RS" sz="1600" dirty="0"/>
              <a:t> </a:t>
            </a:r>
            <a:r>
              <a:rPr lang="sr-Latn-RS" sz="1600" dirty="0" err="1"/>
              <a:t>Following</a:t>
            </a:r>
            <a:r>
              <a:rPr lang="sr-Latn-RS" sz="1600" dirty="0"/>
              <a:t> </a:t>
            </a:r>
            <a:r>
              <a:rPr lang="sr-Latn-RS" sz="1600" dirty="0" err="1"/>
              <a:t>Plasma</a:t>
            </a:r>
            <a:r>
              <a:rPr lang="sr-Latn-RS" sz="1600" dirty="0"/>
              <a:t> Exchange </a:t>
            </a:r>
            <a:r>
              <a:rPr lang="sr-Latn-RS" sz="1600" dirty="0" err="1"/>
              <a:t>for</a:t>
            </a:r>
            <a:r>
              <a:rPr lang="sr-Latn-RS" sz="1600" dirty="0"/>
              <a:t> </a:t>
            </a:r>
            <a:r>
              <a:rPr lang="sr-Latn-RS" sz="1600" dirty="0" err="1"/>
              <a:t>Optic</a:t>
            </a:r>
            <a:r>
              <a:rPr lang="sr-Latn-RS" sz="1600" dirty="0"/>
              <a:t> Neuritis: </a:t>
            </a:r>
            <a:r>
              <a:rPr lang="sr-Latn-RS" sz="1600" dirty="0" err="1"/>
              <a:t>An</a:t>
            </a:r>
            <a:r>
              <a:rPr lang="sr-Latn-RS" sz="1600" dirty="0"/>
              <a:t> </a:t>
            </a:r>
            <a:r>
              <a:rPr lang="sr-Latn-RS" sz="1600" dirty="0" err="1"/>
              <a:t>International</a:t>
            </a:r>
            <a:r>
              <a:rPr lang="sr-Latn-RS" sz="1600" dirty="0"/>
              <a:t> </a:t>
            </a:r>
            <a:r>
              <a:rPr lang="sr-Latn-RS" sz="1600" dirty="0" err="1"/>
              <a:t>Multicenter</a:t>
            </a:r>
            <a:r>
              <a:rPr lang="sr-Latn-RS" sz="1600" dirty="0"/>
              <a:t> </a:t>
            </a:r>
            <a:r>
              <a:rPr lang="sr-Latn-RS" sz="1600" dirty="0" err="1"/>
              <a:t>Retrospective</a:t>
            </a:r>
            <a:r>
              <a:rPr lang="sr-Latn-RS" sz="1600" dirty="0"/>
              <a:t> </a:t>
            </a:r>
            <a:r>
              <a:rPr lang="sr-Latn-RS" sz="1600" dirty="0" err="1"/>
              <a:t>Analysis</a:t>
            </a:r>
            <a:r>
              <a:rPr lang="sr-Latn-RS" sz="1600" dirty="0"/>
              <a:t> </a:t>
            </a:r>
            <a:r>
              <a:rPr lang="sr-Latn-RS" sz="1600" dirty="0" err="1"/>
              <a:t>of</a:t>
            </a:r>
            <a:r>
              <a:rPr lang="sr-Latn-RS" sz="1600" dirty="0"/>
              <a:t> 395 </a:t>
            </a:r>
            <a:r>
              <a:rPr lang="sr-Latn-RS" sz="1600" dirty="0" err="1"/>
              <a:t>Optic</a:t>
            </a:r>
            <a:r>
              <a:rPr lang="sr-Latn-RS" sz="1600" dirty="0"/>
              <a:t> Neuritis </a:t>
            </a:r>
            <a:r>
              <a:rPr lang="sr-Latn-RS" sz="1600" dirty="0" err="1"/>
              <a:t>Attacks</a:t>
            </a:r>
            <a:r>
              <a:rPr lang="sr-Latn-RS" sz="1600" dirty="0"/>
              <a:t>. Am J </a:t>
            </a:r>
            <a:r>
              <a:rPr lang="sr-Latn-RS" sz="1600" dirty="0" err="1"/>
              <a:t>Ophthalmol</a:t>
            </a:r>
            <a:r>
              <a:rPr lang="sr-Latn-RS" sz="1600" dirty="0"/>
              <a:t>. 2023;252:213-224.</a:t>
            </a:r>
          </a:p>
        </p:txBody>
      </p:sp>
    </p:spTree>
    <p:extLst>
      <p:ext uri="{BB962C8B-B14F-4D97-AF65-F5344CB8AC3E}">
        <p14:creationId xmlns:p14="http://schemas.microsoft.com/office/powerpoint/2010/main" val="3839792403"/>
      </p:ext>
    </p:extLst>
  </p:cSld>
  <p:clrMapOvr>
    <a:masterClrMapping/>
  </p:clrMapOvr>
  <p:transition>
    <p:blinds/>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4" descr="105411426_6122943b3f"/>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98308" name="Rectangle 3"/>
          <p:cNvSpPr>
            <a:spLocks noChangeArrowheads="1"/>
          </p:cNvSpPr>
          <p:nvPr/>
        </p:nvSpPr>
        <p:spPr bwMode="auto">
          <a:xfrm>
            <a:off x="1331640" y="3861048"/>
            <a:ext cx="13651866" cy="1569660"/>
          </a:xfrm>
          <a:prstGeom prst="rect">
            <a:avLst/>
          </a:prstGeom>
          <a:noFill/>
          <a:ln w="9525">
            <a:noFill/>
            <a:miter lim="800000"/>
            <a:headEnd/>
            <a:tailEnd/>
          </a:ln>
        </p:spPr>
        <p:txBody>
          <a:bodyPr wrap="square">
            <a:spAutoFit/>
          </a:bodyPr>
          <a:lstStyle/>
          <a:p>
            <a:r>
              <a:rPr lang="en-US" sz="4800" b="1" dirty="0"/>
              <a:t>THANK YOU FOR</a:t>
            </a:r>
          </a:p>
          <a:p>
            <a:r>
              <a:rPr lang="en-US" sz="4800" b="1" dirty="0"/>
              <a:t> YOUR ATTENTION</a:t>
            </a:r>
          </a:p>
        </p:txBody>
      </p:sp>
    </p:spTree>
  </p:cSld>
  <p:clrMapOvr>
    <a:masterClrMapping/>
  </p:clrMapOvr>
  <p:transition>
    <p:blinds/>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214313"/>
            <a:ext cx="8229600" cy="1258888"/>
          </a:xfrm>
        </p:spPr>
        <p:txBody>
          <a:bodyPr/>
          <a:lstStyle/>
          <a:p>
            <a:pPr>
              <a:defRPr/>
            </a:pPr>
            <a:r>
              <a:rPr lang="en-US" i="1" dirty="0"/>
              <a:t>Lamina cribrosa</a:t>
            </a:r>
            <a:endParaRPr lang="en-US" dirty="0"/>
          </a:p>
        </p:txBody>
      </p:sp>
      <p:sp>
        <p:nvSpPr>
          <p:cNvPr id="3" name="Content Placeholder 2"/>
          <p:cNvSpPr>
            <a:spLocks noGrp="1"/>
          </p:cNvSpPr>
          <p:nvPr>
            <p:ph idx="1"/>
          </p:nvPr>
        </p:nvSpPr>
        <p:spPr>
          <a:xfrm>
            <a:off x="32657" y="1700808"/>
            <a:ext cx="8964488" cy="4530725"/>
          </a:xfrm>
        </p:spPr>
        <p:txBody>
          <a:bodyPr/>
          <a:lstStyle/>
          <a:p>
            <a:pPr algn="just">
              <a:defRPr/>
            </a:pPr>
            <a:r>
              <a:rPr lang="en-US" dirty="0"/>
              <a:t>P</a:t>
            </a:r>
            <a:r>
              <a:rPr lang="sr-Latn-RS" dirty="0" err="1"/>
              <a:t>ostlaminar</a:t>
            </a:r>
            <a:r>
              <a:rPr lang="en-US" dirty="0"/>
              <a:t>part of the optic represents the gradual myelination of the axon. </a:t>
            </a:r>
          </a:p>
          <a:p>
            <a:pPr algn="just">
              <a:defRPr/>
            </a:pPr>
            <a:r>
              <a:rPr lang="en-US" dirty="0"/>
              <a:t>In the orbital part, connective tissue </a:t>
            </a:r>
            <a:r>
              <a:rPr lang="en-US" dirty="0" err="1"/>
              <a:t>pii</a:t>
            </a:r>
            <a:r>
              <a:rPr lang="en-US" dirty="0"/>
              <a:t> mater forms septa, which include connective fascicles, and also in the intra-canalicular and intra-cranial part of the optic nerve, with fibroblasts, astrocytes, microglia, arterioles, capillaries and venules</a:t>
            </a:r>
            <a:r>
              <a:rPr lang="sr-Cyrl-RS" dirty="0"/>
              <a:t>.</a:t>
            </a:r>
            <a:endParaRPr lang="en-US" dirty="0"/>
          </a:p>
        </p:txBody>
      </p:sp>
    </p:spTree>
  </p:cSld>
  <p:clrMapOvr>
    <a:masterClrMapping/>
  </p:clrMapOvr>
  <p:transition>
    <p:blinds/>
  </p:transition>
</p:sld>
</file>

<file path=ppt/theme/theme1.xml><?xml version="1.0" encoding="utf-8"?>
<a:theme xmlns:a="http://schemas.openxmlformats.org/drawingml/2006/main" name="Competition">
  <a:themeElements>
    <a:clrScheme name="Competition 2">
      <a:dk1>
        <a:srgbClr val="800000"/>
      </a:dk1>
      <a:lt1>
        <a:srgbClr val="FFFFFF"/>
      </a:lt1>
      <a:dk2>
        <a:srgbClr val="FF9900"/>
      </a:dk2>
      <a:lt2>
        <a:srgbClr val="FFFF99"/>
      </a:lt2>
      <a:accent1>
        <a:srgbClr val="FF5050"/>
      </a:accent1>
      <a:accent2>
        <a:srgbClr val="CC3300"/>
      </a:accent2>
      <a:accent3>
        <a:srgbClr val="FFCAAA"/>
      </a:accent3>
      <a:accent4>
        <a:srgbClr val="DADADA"/>
      </a:accent4>
      <a:accent5>
        <a:srgbClr val="FFB3B3"/>
      </a:accent5>
      <a:accent6>
        <a:srgbClr val="B92D00"/>
      </a:accent6>
      <a:hlink>
        <a:srgbClr val="FFFF99"/>
      </a:hlink>
      <a:folHlink>
        <a:srgbClr val="FFCC00"/>
      </a:folHlink>
    </a:clrScheme>
    <a:fontScheme name="Competition">
      <a:majorFont>
        <a:latin typeface="Arial"/>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mpetition 1">
        <a:dk1>
          <a:srgbClr val="5C1F00"/>
        </a:dk1>
        <a:lt1>
          <a:srgbClr val="FFFFFF"/>
        </a:lt1>
        <a:dk2>
          <a:srgbClr val="990000"/>
        </a:dk2>
        <a:lt2>
          <a:srgbClr val="FFF9BB"/>
        </a:lt2>
        <a:accent1>
          <a:srgbClr val="FF3300"/>
        </a:accent1>
        <a:accent2>
          <a:srgbClr val="B86D52"/>
        </a:accent2>
        <a:accent3>
          <a:srgbClr val="CAAAAA"/>
        </a:accent3>
        <a:accent4>
          <a:srgbClr val="DADADA"/>
        </a:accent4>
        <a:accent5>
          <a:srgbClr val="FFADAA"/>
        </a:accent5>
        <a:accent6>
          <a:srgbClr val="A66249"/>
        </a:accent6>
        <a:hlink>
          <a:srgbClr val="FF9900"/>
        </a:hlink>
        <a:folHlink>
          <a:srgbClr val="FFCC66"/>
        </a:folHlink>
      </a:clrScheme>
      <a:clrMap bg1="dk2" tx1="lt1" bg2="dk1" tx2="lt2" accent1="accent1" accent2="accent2" accent3="accent3" accent4="accent4" accent5="accent5" accent6="accent6" hlink="hlink" folHlink="folHlink"/>
    </a:extraClrScheme>
    <a:extraClrScheme>
      <a:clrScheme name="Competition 2">
        <a:dk1>
          <a:srgbClr val="800000"/>
        </a:dk1>
        <a:lt1>
          <a:srgbClr val="FFFFFF"/>
        </a:lt1>
        <a:dk2>
          <a:srgbClr val="FF9900"/>
        </a:dk2>
        <a:lt2>
          <a:srgbClr val="FFFF99"/>
        </a:lt2>
        <a:accent1>
          <a:srgbClr val="FF5050"/>
        </a:accent1>
        <a:accent2>
          <a:srgbClr val="CC3300"/>
        </a:accent2>
        <a:accent3>
          <a:srgbClr val="FFCAAA"/>
        </a:accent3>
        <a:accent4>
          <a:srgbClr val="DADADA"/>
        </a:accent4>
        <a:accent5>
          <a:srgbClr val="FFB3B3"/>
        </a:accent5>
        <a:accent6>
          <a:srgbClr val="B92D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ompetition 3">
        <a:dk1>
          <a:srgbClr val="2A5400"/>
        </a:dk1>
        <a:lt1>
          <a:srgbClr val="FFFFFF"/>
        </a:lt1>
        <a:dk2>
          <a:srgbClr val="4A9400"/>
        </a:dk2>
        <a:lt2>
          <a:srgbClr val="F3F2D9"/>
        </a:lt2>
        <a:accent1>
          <a:srgbClr val="99CC00"/>
        </a:accent1>
        <a:accent2>
          <a:srgbClr val="6B4A39"/>
        </a:accent2>
        <a:accent3>
          <a:srgbClr val="B1C8AA"/>
        </a:accent3>
        <a:accent4>
          <a:srgbClr val="DADADA"/>
        </a:accent4>
        <a:accent5>
          <a:srgbClr val="CAE2AA"/>
        </a:accent5>
        <a:accent6>
          <a:srgbClr val="604233"/>
        </a:accent6>
        <a:hlink>
          <a:srgbClr val="E2BC5E"/>
        </a:hlink>
        <a:folHlink>
          <a:srgbClr val="AB7F6B"/>
        </a:folHlink>
      </a:clrScheme>
      <a:clrMap bg1="dk2" tx1="lt1" bg2="dk1" tx2="lt2" accent1="accent1" accent2="accent2" accent3="accent3" accent4="accent4" accent5="accent5" accent6="accent6" hlink="hlink" folHlink="folHlink"/>
    </a:extraClrScheme>
    <a:extraClrScheme>
      <a:clrScheme name="Competition 4">
        <a:dk1>
          <a:srgbClr val="005A58"/>
        </a:dk1>
        <a:lt1>
          <a:srgbClr val="FFFFFF"/>
        </a:lt1>
        <a:dk2>
          <a:srgbClr val="009E9A"/>
        </a:dk2>
        <a:lt2>
          <a:srgbClr val="C5EBE4"/>
        </a:lt2>
        <a:accent1>
          <a:srgbClr val="0099CC"/>
        </a:accent1>
        <a:accent2>
          <a:srgbClr val="339933"/>
        </a:accent2>
        <a:accent3>
          <a:srgbClr val="AACCCA"/>
        </a:accent3>
        <a:accent4>
          <a:srgbClr val="DADADA"/>
        </a:accent4>
        <a:accent5>
          <a:srgbClr val="AACAE2"/>
        </a:accent5>
        <a:accent6>
          <a:srgbClr val="2D8A2D"/>
        </a:accent6>
        <a:hlink>
          <a:srgbClr val="00FF99"/>
        </a:hlink>
        <a:folHlink>
          <a:srgbClr val="4CD2D2"/>
        </a:folHlink>
      </a:clrScheme>
      <a:clrMap bg1="dk2" tx1="lt1" bg2="dk1" tx2="lt2" accent1="accent1" accent2="accent2" accent3="accent3" accent4="accent4" accent5="accent5" accent6="accent6" hlink="hlink" folHlink="folHlink"/>
    </a:extraClrScheme>
    <a:extraClrScheme>
      <a:clrScheme name="Competition 5">
        <a:dk1>
          <a:srgbClr val="000070"/>
        </a:dk1>
        <a:lt1>
          <a:srgbClr val="FFFFFF"/>
        </a:lt1>
        <a:dk2>
          <a:srgbClr val="0000FF"/>
        </a:dk2>
        <a:lt2>
          <a:srgbClr val="C5C5FF"/>
        </a:lt2>
        <a:accent1>
          <a:srgbClr val="0099FF"/>
        </a:accent1>
        <a:accent2>
          <a:srgbClr val="7883B4"/>
        </a:accent2>
        <a:accent3>
          <a:srgbClr val="AAAAFF"/>
        </a:accent3>
        <a:accent4>
          <a:srgbClr val="DADADA"/>
        </a:accent4>
        <a:accent5>
          <a:srgbClr val="AACAFF"/>
        </a:accent5>
        <a:accent6>
          <a:srgbClr val="6C76A3"/>
        </a:accent6>
        <a:hlink>
          <a:srgbClr val="00FFFF"/>
        </a:hlink>
        <a:folHlink>
          <a:srgbClr val="2DBF68"/>
        </a:folHlink>
      </a:clrScheme>
      <a:clrMap bg1="dk2" tx1="lt1" bg2="dk1" tx2="lt2" accent1="accent1" accent2="accent2" accent3="accent3" accent4="accent4" accent5="accent5" accent6="accent6" hlink="hlink" folHlink="folHlink"/>
    </a:extraClrScheme>
    <a:extraClrScheme>
      <a:clrScheme name="Competition 6">
        <a:dk1>
          <a:srgbClr val="4D4D4D"/>
        </a:dk1>
        <a:lt1>
          <a:srgbClr val="FFFFFF"/>
        </a:lt1>
        <a:dk2>
          <a:srgbClr val="8202E2"/>
        </a:dk2>
        <a:lt2>
          <a:srgbClr val="CCCCFF"/>
        </a:lt2>
        <a:accent1>
          <a:srgbClr val="CC99FF"/>
        </a:accent1>
        <a:accent2>
          <a:srgbClr val="666699"/>
        </a:accent2>
        <a:accent3>
          <a:srgbClr val="C1AAEE"/>
        </a:accent3>
        <a:accent4>
          <a:srgbClr val="DADADA"/>
        </a:accent4>
        <a:accent5>
          <a:srgbClr val="E2CAFF"/>
        </a:accent5>
        <a:accent6>
          <a:srgbClr val="5C5C8A"/>
        </a:accent6>
        <a:hlink>
          <a:srgbClr val="FF7C80"/>
        </a:hlink>
        <a:folHlink>
          <a:srgbClr val="FF5050"/>
        </a:folHlink>
      </a:clrScheme>
      <a:clrMap bg1="dk2" tx1="lt1" bg2="dk1" tx2="lt2" accent1="accent1" accent2="accent2" accent3="accent3" accent4="accent4" accent5="accent5" accent6="accent6" hlink="hlink" folHlink="folHlink"/>
    </a:extraClrScheme>
    <a:extraClrScheme>
      <a:clrScheme name="Competition 7">
        <a:dk1>
          <a:srgbClr val="575863"/>
        </a:dk1>
        <a:lt1>
          <a:srgbClr val="FFFFFF"/>
        </a:lt1>
        <a:dk2>
          <a:srgbClr val="818982"/>
        </a:dk2>
        <a:lt2>
          <a:srgbClr val="EAEAEA"/>
        </a:lt2>
        <a:accent1>
          <a:srgbClr val="CC6600"/>
        </a:accent1>
        <a:accent2>
          <a:srgbClr val="A4A686"/>
        </a:accent2>
        <a:accent3>
          <a:srgbClr val="C1C4C1"/>
        </a:accent3>
        <a:accent4>
          <a:srgbClr val="DADADA"/>
        </a:accent4>
        <a:accent5>
          <a:srgbClr val="E2B8AA"/>
        </a:accent5>
        <a:accent6>
          <a:srgbClr val="949679"/>
        </a:accent6>
        <a:hlink>
          <a:srgbClr val="CCCC00"/>
        </a:hlink>
        <a:folHlink>
          <a:srgbClr val="CC9900"/>
        </a:folHlink>
      </a:clrScheme>
      <a:clrMap bg1="dk2" tx1="lt1" bg2="dk1" tx2="lt2" accent1="accent1" accent2="accent2" accent3="accent3" accent4="accent4" accent5="accent5" accent6="accent6" hlink="hlink" folHlink="folHlink"/>
    </a:extraClrScheme>
    <a:extraClrScheme>
      <a:clrScheme name="Competition 8">
        <a:dk1>
          <a:srgbClr val="000000"/>
        </a:dk1>
        <a:lt1>
          <a:srgbClr val="FFFFFF"/>
        </a:lt1>
        <a:dk2>
          <a:srgbClr val="000000"/>
        </a:dk2>
        <a:lt2>
          <a:srgbClr val="CDCDCD"/>
        </a:lt2>
        <a:accent1>
          <a:srgbClr val="CDD9F7"/>
        </a:accent1>
        <a:accent2>
          <a:srgbClr val="99FF33"/>
        </a:accent2>
        <a:accent3>
          <a:srgbClr val="FFFFFF"/>
        </a:accent3>
        <a:accent4>
          <a:srgbClr val="000000"/>
        </a:accent4>
        <a:accent5>
          <a:srgbClr val="E3E9FA"/>
        </a:accent5>
        <a:accent6>
          <a:srgbClr val="8AE72D"/>
        </a:accent6>
        <a:hlink>
          <a:srgbClr val="0033CC"/>
        </a:hlink>
        <a:folHlink>
          <a:srgbClr val="66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Competition</Template>
  <TotalTime>2327</TotalTime>
  <Words>2605</Words>
  <Application>Microsoft Office PowerPoint</Application>
  <PresentationFormat>Projekcija na ekranu (4:3)</PresentationFormat>
  <Paragraphs>312</Paragraphs>
  <Slides>82</Slides>
  <Notes>2</Notes>
  <HiddenSlides>0</HiddenSlides>
  <MMClips>0</MMClips>
  <ScaleCrop>false</ScaleCrop>
  <HeadingPairs>
    <vt:vector size="6" baseType="variant">
      <vt:variant>
        <vt:lpstr>Korišćeni fontovi</vt:lpstr>
      </vt:variant>
      <vt:variant>
        <vt:i4>6</vt:i4>
      </vt:variant>
      <vt:variant>
        <vt:lpstr>Tema</vt:lpstr>
      </vt:variant>
      <vt:variant>
        <vt:i4>1</vt:i4>
      </vt:variant>
      <vt:variant>
        <vt:lpstr>Naslovi slajdova</vt:lpstr>
      </vt:variant>
      <vt:variant>
        <vt:i4>82</vt:i4>
      </vt:variant>
    </vt:vector>
  </HeadingPairs>
  <TitlesOfParts>
    <vt:vector size="89" baseType="lpstr">
      <vt:lpstr>Arial</vt:lpstr>
      <vt:lpstr>Calibri</vt:lpstr>
      <vt:lpstr>Impact</vt:lpstr>
      <vt:lpstr>Tahoma</vt:lpstr>
      <vt:lpstr>Verdana</vt:lpstr>
      <vt:lpstr>Wingdings</vt:lpstr>
      <vt:lpstr>Competition</vt:lpstr>
      <vt:lpstr>NERVUS OPICUS  NEUROOPHTHALMOLOGY  </vt:lpstr>
      <vt:lpstr>PowerPoint prezentacija</vt:lpstr>
      <vt:lpstr>"The Eye is the Protruding Part  of the Brain..."</vt:lpstr>
      <vt:lpstr>PowerPoint prezentacija</vt:lpstr>
      <vt:lpstr>"BRAIN PROTRUSSION"</vt:lpstr>
      <vt:lpstr>AND,...</vt:lpstr>
      <vt:lpstr>AND,...</vt:lpstr>
      <vt:lpstr>Lamina cribrosa</vt:lpstr>
      <vt:lpstr>Lamina cribrosa</vt:lpstr>
      <vt:lpstr>AND....</vt:lpstr>
      <vt:lpstr>VISIBLE PATWAY</vt:lpstr>
      <vt:lpstr> ANATOMY OF THE OPTIC NERVE   </vt:lpstr>
      <vt:lpstr>VASCULARIZATION PNO     HALER-ZIN, circulatory ring / 2-6 posterior, short, ciliary arteries, for PNO and retrobulbar, responsible for vascular entity/inflammation of the retrobulbar part - neuritis retrobulbaris,… </vt:lpstr>
      <vt:lpstr> VASCULARIZATION OF OPTIC NERVE   a, b, c, d</vt:lpstr>
      <vt:lpstr>Anatomy of the Optic nerve</vt:lpstr>
      <vt:lpstr>    </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Oral interferon  therapy,…</vt:lpstr>
      <vt:lpstr>PowerPoint prezentacija</vt:lpstr>
      <vt:lpstr>PowerPoint prezentacija</vt:lpstr>
      <vt:lpstr>Monoclonal antibodies</vt:lpstr>
      <vt:lpstr>The Transplantation  Stem Cells,…</vt:lpstr>
      <vt:lpstr>PowerPoint prezentacija</vt:lpstr>
      <vt:lpstr>PowerPoint prezentacija</vt:lpstr>
      <vt:lpstr>PowerPoint prezentacija</vt:lpstr>
      <vt:lpstr>OPHTHALMOSCOPY</vt:lpstr>
      <vt:lpstr>PowerPoint prezentacija</vt:lpstr>
      <vt:lpstr>PAPILA STAGNANS</vt:lpstr>
      <vt:lpstr>PAPILA STAGNANS </vt:lpstr>
      <vt:lpstr>PowerPoint prezentacija</vt:lpstr>
      <vt:lpstr>PowerPoint prezentacija</vt:lpstr>
      <vt:lpstr>Foster Kennedy Syndroma </vt:lpstr>
      <vt:lpstr>PowerPoint prezentacija</vt:lpstr>
      <vt:lpstr>Pseudopapillitis vascularis</vt:lpstr>
      <vt:lpstr>PowerPoint prezentacija</vt:lpstr>
      <vt:lpstr>PowerPoint prezentacija</vt:lpstr>
      <vt:lpstr>PowerPoint prezentacija</vt:lpstr>
      <vt:lpstr>MORBUS LEBER</vt:lpstr>
      <vt:lpstr>PowerPoint prezentacija</vt:lpstr>
      <vt:lpstr>PowerPoint prezentacija</vt:lpstr>
      <vt:lpstr> AMAUROSIS FUGAX</vt:lpstr>
      <vt:lpstr>PowerPoint prezentacija</vt:lpstr>
      <vt:lpstr>AND,...</vt:lpstr>
      <vt:lpstr>PowerPoint prezentacija</vt:lpstr>
      <vt:lpstr>Neuroretinopathia hypertensiva</vt:lpstr>
      <vt:lpstr>  Evulsio / Avulsio n. optici Enucleatio bulbi</vt:lpstr>
      <vt:lpstr>PowerPoint prezentacija</vt:lpstr>
      <vt:lpstr>ANOMALIES OF PAPILLA </vt:lpstr>
      <vt:lpstr>Coloboma, optic-pit   n. optici</vt:lpstr>
      <vt:lpstr>PAPILLA TUMORS  (benign and malignant):</vt:lpstr>
      <vt:lpstr>Glioma  n. optici</vt:lpstr>
      <vt:lpstr>PowerPoint prezentacija</vt:lpstr>
      <vt:lpstr>PowerPoint prezentacija</vt:lpstr>
    </vt:vector>
  </TitlesOfParts>
  <Company>Boox</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НЕУРИТИС РЕТРОБУЛБАРИС МУЛТИПЛА СКЛЕРОЗА ИНТЕРФЕРОН БЕТА 1б</dc:title>
  <dc:creator>Info</dc:creator>
  <cp:lastModifiedBy>Mirjana</cp:lastModifiedBy>
  <cp:revision>920</cp:revision>
  <dcterms:created xsi:type="dcterms:W3CDTF">2009-01-19T16:17:39Z</dcterms:created>
  <dcterms:modified xsi:type="dcterms:W3CDTF">2023-11-07T09:03:24Z</dcterms:modified>
</cp:coreProperties>
</file>